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279" r:id="rId4"/>
    <p:sldId id="282" r:id="rId5"/>
    <p:sldId id="280" r:id="rId6"/>
    <p:sldId id="281" r:id="rId7"/>
    <p:sldId id="283" r:id="rId8"/>
    <p:sldId id="284" r:id="rId9"/>
    <p:sldId id="285" r:id="rId10"/>
    <p:sldId id="286" r:id="rId11"/>
    <p:sldId id="258" r:id="rId12"/>
    <p:sldId id="259" r:id="rId13"/>
    <p:sldId id="260" r:id="rId14"/>
    <p:sldId id="270" r:id="rId15"/>
    <p:sldId id="274" r:id="rId16"/>
    <p:sldId id="271" r:id="rId17"/>
    <p:sldId id="273" r:id="rId18"/>
    <p:sldId id="267" r:id="rId19"/>
    <p:sldId id="268" r:id="rId20"/>
    <p:sldId id="264" r:id="rId21"/>
    <p:sldId id="265" r:id="rId22"/>
    <p:sldId id="266" r:id="rId23"/>
    <p:sldId id="261" r:id="rId24"/>
    <p:sldId id="262" r:id="rId25"/>
    <p:sldId id="263" r:id="rId26"/>
    <p:sldId id="272" r:id="rId27"/>
    <p:sldId id="276" r:id="rId28"/>
    <p:sldId id="277" r:id="rId29"/>
    <p:sldId id="275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C918D-37C5-C147-B32A-6D99D8A43CB0}" v="2154" dt="2020-11-30T22:31:18.596"/>
    <p1510:client id="{17E0F62E-BF40-444C-8274-DC5D058398C0}" v="55" dt="2020-11-30T16:39:57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gi Gopalkrishna Prabhugaonkar" userId="d824c812-e58e-44aa-a083-38b1bf52bb7e" providerId="ADAL" clId="{16DC918D-37C5-C147-B32A-6D99D8A43CB0}"/>
    <pc:docChg chg="undo custSel mod addSld delSld modSld">
      <pc:chgData name="Gargi Gopalkrishna Prabhugaonkar" userId="d824c812-e58e-44aa-a083-38b1bf52bb7e" providerId="ADAL" clId="{16DC918D-37C5-C147-B32A-6D99D8A43CB0}" dt="2020-11-30T22:31:18.596" v="2168" actId="20577"/>
      <pc:docMkLst>
        <pc:docMk/>
      </pc:docMkLst>
      <pc:sldChg chg="modSp mod">
        <pc:chgData name="Gargi Gopalkrishna Prabhugaonkar" userId="d824c812-e58e-44aa-a083-38b1bf52bb7e" providerId="ADAL" clId="{16DC918D-37C5-C147-B32A-6D99D8A43CB0}" dt="2020-11-30T21:27:35.145" v="59" actId="20577"/>
        <pc:sldMkLst>
          <pc:docMk/>
          <pc:sldMk cId="4159054524" sldId="256"/>
        </pc:sldMkLst>
        <pc:spChg chg="mod">
          <ac:chgData name="Gargi Gopalkrishna Prabhugaonkar" userId="d824c812-e58e-44aa-a083-38b1bf52bb7e" providerId="ADAL" clId="{16DC918D-37C5-C147-B32A-6D99D8A43CB0}" dt="2020-11-30T21:27:35.145" v="59" actId="20577"/>
          <ac:spMkLst>
            <pc:docMk/>
            <pc:sldMk cId="4159054524" sldId="256"/>
            <ac:spMk id="2" creationId="{833FCA96-5D30-4E45-B3DB-0ACB8F04676C}"/>
          </ac:spMkLst>
        </pc:spChg>
      </pc:sldChg>
      <pc:sldChg chg="del">
        <pc:chgData name="Gargi Gopalkrishna Prabhugaonkar" userId="d824c812-e58e-44aa-a083-38b1bf52bb7e" providerId="ADAL" clId="{16DC918D-37C5-C147-B32A-6D99D8A43CB0}" dt="2020-11-30T22:27:14.400" v="2140" actId="2696"/>
        <pc:sldMkLst>
          <pc:docMk/>
          <pc:sldMk cId="796971552" sldId="257"/>
        </pc:sldMkLst>
      </pc:sldChg>
      <pc:sldChg chg="new del">
        <pc:chgData name="Gargi Gopalkrishna Prabhugaonkar" userId="d824c812-e58e-44aa-a083-38b1bf52bb7e" providerId="ADAL" clId="{16DC918D-37C5-C147-B32A-6D99D8A43CB0}" dt="2020-11-30T03:33:23.505" v="1" actId="680"/>
        <pc:sldMkLst>
          <pc:docMk/>
          <pc:sldMk cId="53088481" sldId="264"/>
        </pc:sldMkLst>
      </pc:sldChg>
      <pc:sldChg chg="addSp modSp new mod">
        <pc:chgData name="Gargi Gopalkrishna Prabhugaonkar" userId="d824c812-e58e-44aa-a083-38b1bf52bb7e" providerId="ADAL" clId="{16DC918D-37C5-C147-B32A-6D99D8A43CB0}" dt="2020-11-30T03:33:44.315" v="14" actId="20577"/>
        <pc:sldMkLst>
          <pc:docMk/>
          <pc:sldMk cId="2472355179" sldId="264"/>
        </pc:sldMkLst>
        <pc:spChg chg="mod">
          <ac:chgData name="Gargi Gopalkrishna Prabhugaonkar" userId="d824c812-e58e-44aa-a083-38b1bf52bb7e" providerId="ADAL" clId="{16DC918D-37C5-C147-B32A-6D99D8A43CB0}" dt="2020-11-30T03:33:44.315" v="14" actId="20577"/>
          <ac:spMkLst>
            <pc:docMk/>
            <pc:sldMk cId="2472355179" sldId="264"/>
            <ac:spMk id="2" creationId="{49FF68A6-D41C-1943-94D8-BFC7DA494383}"/>
          </ac:spMkLst>
        </pc:spChg>
        <pc:picChg chg="add mod">
          <ac:chgData name="Gargi Gopalkrishna Prabhugaonkar" userId="d824c812-e58e-44aa-a083-38b1bf52bb7e" providerId="ADAL" clId="{16DC918D-37C5-C147-B32A-6D99D8A43CB0}" dt="2020-11-30T03:33:41.485" v="4" actId="1076"/>
          <ac:picMkLst>
            <pc:docMk/>
            <pc:sldMk cId="2472355179" sldId="264"/>
            <ac:picMk id="4" creationId="{5265008B-1C07-D140-8DE3-E5D21FADC944}"/>
          </ac:picMkLst>
        </pc:picChg>
      </pc:sldChg>
      <pc:sldChg chg="addSp delSp modSp add mod">
        <pc:chgData name="Gargi Gopalkrishna Prabhugaonkar" userId="d824c812-e58e-44aa-a083-38b1bf52bb7e" providerId="ADAL" clId="{16DC918D-37C5-C147-B32A-6D99D8A43CB0}" dt="2020-11-30T03:34:05.235" v="18" actId="1076"/>
        <pc:sldMkLst>
          <pc:docMk/>
          <pc:sldMk cId="164848791" sldId="265"/>
        </pc:sldMkLst>
        <pc:picChg chg="del">
          <ac:chgData name="Gargi Gopalkrishna Prabhugaonkar" userId="d824c812-e58e-44aa-a083-38b1bf52bb7e" providerId="ADAL" clId="{16DC918D-37C5-C147-B32A-6D99D8A43CB0}" dt="2020-11-30T03:34:03.386" v="16" actId="478"/>
          <ac:picMkLst>
            <pc:docMk/>
            <pc:sldMk cId="164848791" sldId="265"/>
            <ac:picMk id="4" creationId="{5265008B-1C07-D140-8DE3-E5D21FADC944}"/>
          </ac:picMkLst>
        </pc:picChg>
        <pc:picChg chg="add mod">
          <ac:chgData name="Gargi Gopalkrishna Prabhugaonkar" userId="d824c812-e58e-44aa-a083-38b1bf52bb7e" providerId="ADAL" clId="{16DC918D-37C5-C147-B32A-6D99D8A43CB0}" dt="2020-11-30T03:34:05.235" v="18" actId="1076"/>
          <ac:picMkLst>
            <pc:docMk/>
            <pc:sldMk cId="164848791" sldId="265"/>
            <ac:picMk id="5" creationId="{8CE3DFD3-5055-4942-ADF9-847522BA3F3A}"/>
          </ac:picMkLst>
        </pc:picChg>
      </pc:sldChg>
      <pc:sldChg chg="addSp delSp modSp add mod">
        <pc:chgData name="Gargi Gopalkrishna Prabhugaonkar" userId="d824c812-e58e-44aa-a083-38b1bf52bb7e" providerId="ADAL" clId="{16DC918D-37C5-C147-B32A-6D99D8A43CB0}" dt="2020-11-30T03:34:26.434" v="22" actId="1076"/>
        <pc:sldMkLst>
          <pc:docMk/>
          <pc:sldMk cId="2868817006" sldId="266"/>
        </pc:sldMkLst>
        <pc:picChg chg="add mod">
          <ac:chgData name="Gargi Gopalkrishna Prabhugaonkar" userId="d824c812-e58e-44aa-a083-38b1bf52bb7e" providerId="ADAL" clId="{16DC918D-37C5-C147-B32A-6D99D8A43CB0}" dt="2020-11-30T03:34:26.434" v="22" actId="1076"/>
          <ac:picMkLst>
            <pc:docMk/>
            <pc:sldMk cId="2868817006" sldId="266"/>
            <ac:picMk id="4" creationId="{48A84F76-7F44-7C4B-9EB0-425D7799E29E}"/>
          </ac:picMkLst>
        </pc:picChg>
        <pc:picChg chg="del">
          <ac:chgData name="Gargi Gopalkrishna Prabhugaonkar" userId="d824c812-e58e-44aa-a083-38b1bf52bb7e" providerId="ADAL" clId="{16DC918D-37C5-C147-B32A-6D99D8A43CB0}" dt="2020-11-30T03:34:09.343" v="20" actId="478"/>
          <ac:picMkLst>
            <pc:docMk/>
            <pc:sldMk cId="2868817006" sldId="266"/>
            <ac:picMk id="5" creationId="{8CE3DFD3-5055-4942-ADF9-847522BA3F3A}"/>
          </ac:picMkLst>
        </pc:picChg>
      </pc:sldChg>
      <pc:sldChg chg="addSp new">
        <pc:chgData name="Gargi Gopalkrishna Prabhugaonkar" userId="d824c812-e58e-44aa-a083-38b1bf52bb7e" providerId="ADAL" clId="{16DC918D-37C5-C147-B32A-6D99D8A43CB0}" dt="2020-11-30T04:03:26.302" v="24"/>
        <pc:sldMkLst>
          <pc:docMk/>
          <pc:sldMk cId="1316706549" sldId="268"/>
        </pc:sldMkLst>
        <pc:picChg chg="add">
          <ac:chgData name="Gargi Gopalkrishna Prabhugaonkar" userId="d824c812-e58e-44aa-a083-38b1bf52bb7e" providerId="ADAL" clId="{16DC918D-37C5-C147-B32A-6D99D8A43CB0}" dt="2020-11-30T04:03:26.302" v="24"/>
          <ac:picMkLst>
            <pc:docMk/>
            <pc:sldMk cId="1316706549" sldId="268"/>
            <ac:picMk id="2" creationId="{6C65515A-E77A-5B43-88D8-9687BD61DBA1}"/>
          </ac:picMkLst>
        </pc:picChg>
      </pc:sldChg>
      <pc:sldChg chg="modSp mod">
        <pc:chgData name="Gargi Gopalkrishna Prabhugaonkar" userId="d824c812-e58e-44aa-a083-38b1bf52bb7e" providerId="ADAL" clId="{16DC918D-37C5-C147-B32A-6D99D8A43CB0}" dt="2020-11-30T18:44:31.937" v="27" actId="13926"/>
        <pc:sldMkLst>
          <pc:docMk/>
          <pc:sldMk cId="4174611217" sldId="273"/>
        </pc:sldMkLst>
        <pc:spChg chg="mod">
          <ac:chgData name="Gargi Gopalkrishna Prabhugaonkar" userId="d824c812-e58e-44aa-a083-38b1bf52bb7e" providerId="ADAL" clId="{16DC918D-37C5-C147-B32A-6D99D8A43CB0}" dt="2020-11-30T18:44:31.937" v="27" actId="13926"/>
          <ac:spMkLst>
            <pc:docMk/>
            <pc:sldMk cId="4174611217" sldId="273"/>
            <ac:spMk id="5" creationId="{B13104C2-1437-4832-824B-5FB9D5EE029A}"/>
          </ac:spMkLst>
        </pc:spChg>
      </pc:sldChg>
      <pc:sldChg chg="modSp mod">
        <pc:chgData name="Gargi Gopalkrishna Prabhugaonkar" userId="d824c812-e58e-44aa-a083-38b1bf52bb7e" providerId="ADAL" clId="{16DC918D-37C5-C147-B32A-6D99D8A43CB0}" dt="2020-11-30T21:40:45.232" v="577"/>
        <pc:sldMkLst>
          <pc:docMk/>
          <pc:sldMk cId="2433992188" sldId="275"/>
        </pc:sldMkLst>
        <pc:spChg chg="mod">
          <ac:chgData name="Gargi Gopalkrishna Prabhugaonkar" userId="d824c812-e58e-44aa-a083-38b1bf52bb7e" providerId="ADAL" clId="{16DC918D-37C5-C147-B32A-6D99D8A43CB0}" dt="2020-11-30T21:40:45.232" v="577"/>
          <ac:spMkLst>
            <pc:docMk/>
            <pc:sldMk cId="2433992188" sldId="275"/>
            <ac:spMk id="3" creationId="{9E718FED-801B-442C-BF32-35188F7DFB57}"/>
          </ac:spMkLst>
        </pc:spChg>
      </pc:sldChg>
      <pc:sldChg chg="modSp mod">
        <pc:chgData name="Gargi Gopalkrishna Prabhugaonkar" userId="d824c812-e58e-44aa-a083-38b1bf52bb7e" providerId="ADAL" clId="{16DC918D-37C5-C147-B32A-6D99D8A43CB0}" dt="2020-11-30T22:31:18.596" v="2168" actId="20577"/>
        <pc:sldMkLst>
          <pc:docMk/>
          <pc:sldMk cId="2906202997" sldId="276"/>
        </pc:sldMkLst>
        <pc:spChg chg="mod">
          <ac:chgData name="Gargi Gopalkrishna Prabhugaonkar" userId="d824c812-e58e-44aa-a083-38b1bf52bb7e" providerId="ADAL" clId="{16DC918D-37C5-C147-B32A-6D99D8A43CB0}" dt="2020-11-30T22:31:18.596" v="2168" actId="20577"/>
          <ac:spMkLst>
            <pc:docMk/>
            <pc:sldMk cId="2906202997" sldId="276"/>
            <ac:spMk id="3" creationId="{40A44A8C-050B-4D55-A6C9-056FDAC561F4}"/>
          </ac:spMkLst>
        </pc:spChg>
      </pc:sldChg>
      <pc:sldChg chg="addSp delSp modSp mod">
        <pc:chgData name="Gargi Gopalkrishna Prabhugaonkar" userId="d824c812-e58e-44aa-a083-38b1bf52bb7e" providerId="ADAL" clId="{16DC918D-37C5-C147-B32A-6D99D8A43CB0}" dt="2020-11-30T22:28:52.929" v="2149" actId="255"/>
        <pc:sldMkLst>
          <pc:docMk/>
          <pc:sldMk cId="3764717558" sldId="277"/>
        </pc:sldMkLst>
        <pc:spChg chg="del">
          <ac:chgData name="Gargi Gopalkrishna Prabhugaonkar" userId="d824c812-e58e-44aa-a083-38b1bf52bb7e" providerId="ADAL" clId="{16DC918D-37C5-C147-B32A-6D99D8A43CB0}" dt="2020-11-30T22:28:33.979" v="2145" actId="478"/>
          <ac:spMkLst>
            <pc:docMk/>
            <pc:sldMk cId="3764717558" sldId="277"/>
            <ac:spMk id="3" creationId="{F16D1E42-3AED-459B-A0ED-7DED20A8C6E1}"/>
          </ac:spMkLst>
        </pc:spChg>
        <pc:graphicFrameChg chg="add mod modGraphic">
          <ac:chgData name="Gargi Gopalkrishna Prabhugaonkar" userId="d824c812-e58e-44aa-a083-38b1bf52bb7e" providerId="ADAL" clId="{16DC918D-37C5-C147-B32A-6D99D8A43CB0}" dt="2020-11-30T22:28:52.929" v="2149" actId="255"/>
          <ac:graphicFrameMkLst>
            <pc:docMk/>
            <pc:sldMk cId="3764717558" sldId="277"/>
            <ac:graphicFrameMk id="4" creationId="{C042572E-8C18-6B49-AC3A-C999104BEB5E}"/>
          </ac:graphicFrameMkLst>
        </pc:graphicFrameChg>
      </pc:sldChg>
      <pc:sldChg chg="modSp new mod">
        <pc:chgData name="Gargi Gopalkrishna Prabhugaonkar" userId="d824c812-e58e-44aa-a083-38b1bf52bb7e" providerId="ADAL" clId="{16DC918D-37C5-C147-B32A-6D99D8A43CB0}" dt="2020-11-30T21:37:16.424" v="427" actId="20577"/>
        <pc:sldMkLst>
          <pc:docMk/>
          <pc:sldMk cId="1122042161" sldId="279"/>
        </pc:sldMkLst>
        <pc:spChg chg="mod">
          <ac:chgData name="Gargi Gopalkrishna Prabhugaonkar" userId="d824c812-e58e-44aa-a083-38b1bf52bb7e" providerId="ADAL" clId="{16DC918D-37C5-C147-B32A-6D99D8A43CB0}" dt="2020-11-30T21:28:37.292" v="77" actId="20577"/>
          <ac:spMkLst>
            <pc:docMk/>
            <pc:sldMk cId="1122042161" sldId="279"/>
            <ac:spMk id="2" creationId="{3498E580-63F7-6F45-8C81-455EB2663DC3}"/>
          </ac:spMkLst>
        </pc:spChg>
        <pc:spChg chg="mod">
          <ac:chgData name="Gargi Gopalkrishna Prabhugaonkar" userId="d824c812-e58e-44aa-a083-38b1bf52bb7e" providerId="ADAL" clId="{16DC918D-37C5-C147-B32A-6D99D8A43CB0}" dt="2020-11-30T21:37:16.424" v="427" actId="20577"/>
          <ac:spMkLst>
            <pc:docMk/>
            <pc:sldMk cId="1122042161" sldId="279"/>
            <ac:spMk id="3" creationId="{34B26F5C-F3E7-394F-A78B-9D5D5C05A00A}"/>
          </ac:spMkLst>
        </pc:spChg>
      </pc:sldChg>
      <pc:sldChg chg="addSp delSp modSp new mod setBg">
        <pc:chgData name="Gargi Gopalkrishna Prabhugaonkar" userId="d824c812-e58e-44aa-a083-38b1bf52bb7e" providerId="ADAL" clId="{16DC918D-37C5-C147-B32A-6D99D8A43CB0}" dt="2020-11-30T21:58:12.877" v="1095" actId="404"/>
        <pc:sldMkLst>
          <pc:docMk/>
          <pc:sldMk cId="815035549" sldId="280"/>
        </pc:sldMkLst>
        <pc:spChg chg="mod">
          <ac:chgData name="Gargi Gopalkrishna Prabhugaonkar" userId="d824c812-e58e-44aa-a083-38b1bf52bb7e" providerId="ADAL" clId="{16DC918D-37C5-C147-B32A-6D99D8A43CB0}" dt="2020-11-30T21:52:54.596" v="987" actId="26606"/>
          <ac:spMkLst>
            <pc:docMk/>
            <pc:sldMk cId="815035549" sldId="280"/>
            <ac:spMk id="2" creationId="{E27D5E68-D60C-9544-B643-F8A464418779}"/>
          </ac:spMkLst>
        </pc:spChg>
        <pc:spChg chg="mod">
          <ac:chgData name="Gargi Gopalkrishna Prabhugaonkar" userId="d824c812-e58e-44aa-a083-38b1bf52bb7e" providerId="ADAL" clId="{16DC918D-37C5-C147-B32A-6D99D8A43CB0}" dt="2020-11-30T21:58:12.877" v="1095" actId="404"/>
          <ac:spMkLst>
            <pc:docMk/>
            <pc:sldMk cId="815035549" sldId="280"/>
            <ac:spMk id="3" creationId="{ED54AD28-E399-7C4A-872E-62D47D6105B9}"/>
          </ac:spMkLst>
        </pc:spChg>
        <pc:spChg chg="add del">
          <ac:chgData name="Gargi Gopalkrishna Prabhugaonkar" userId="d824c812-e58e-44aa-a083-38b1bf52bb7e" providerId="ADAL" clId="{16DC918D-37C5-C147-B32A-6D99D8A43CB0}" dt="2020-11-30T21:52:54.596" v="987" actId="26606"/>
          <ac:spMkLst>
            <pc:docMk/>
            <pc:sldMk cId="815035549" sldId="280"/>
            <ac:spMk id="9" creationId="{DD38EE57-B708-47C9-A4A4-E25F09FAB029}"/>
          </ac:spMkLst>
        </pc:spChg>
        <pc:grpChg chg="add del">
          <ac:chgData name="Gargi Gopalkrishna Prabhugaonkar" userId="d824c812-e58e-44aa-a083-38b1bf52bb7e" providerId="ADAL" clId="{16DC918D-37C5-C147-B32A-6D99D8A43CB0}" dt="2020-11-30T21:52:54.596" v="987" actId="26606"/>
          <ac:grpSpMkLst>
            <pc:docMk/>
            <pc:sldMk cId="815035549" sldId="280"/>
            <ac:grpSpMk id="11" creationId="{57A28182-58A5-4DBB-8F64-BD944BCA8154}"/>
          </ac:grpSpMkLst>
        </pc:grpChg>
        <pc:graphicFrameChg chg="add del mod">
          <ac:chgData name="Gargi Gopalkrishna Prabhugaonkar" userId="d824c812-e58e-44aa-a083-38b1bf52bb7e" providerId="ADAL" clId="{16DC918D-37C5-C147-B32A-6D99D8A43CB0}" dt="2020-11-30T21:52:50.532" v="985"/>
          <ac:graphicFrameMkLst>
            <pc:docMk/>
            <pc:sldMk cId="815035549" sldId="280"/>
            <ac:graphicFrameMk id="4" creationId="{69CAA477-E5AF-0B40-8336-75E71F52E2F9}"/>
          </ac:graphicFrameMkLst>
        </pc:graphicFrameChg>
        <pc:graphicFrameChg chg="add del mod">
          <ac:chgData name="Gargi Gopalkrishna Prabhugaonkar" userId="d824c812-e58e-44aa-a083-38b1bf52bb7e" providerId="ADAL" clId="{16DC918D-37C5-C147-B32A-6D99D8A43CB0}" dt="2020-11-30T21:53:04.488" v="991"/>
          <ac:graphicFrameMkLst>
            <pc:docMk/>
            <pc:sldMk cId="815035549" sldId="280"/>
            <ac:graphicFrameMk id="5" creationId="{6C1CF60E-C984-D842-8E99-CC0856D0B32F}"/>
          </ac:graphicFrameMkLst>
        </pc:graphicFrameChg>
        <pc:graphicFrameChg chg="add del">
          <ac:chgData name="Gargi Gopalkrishna Prabhugaonkar" userId="d824c812-e58e-44aa-a083-38b1bf52bb7e" providerId="ADAL" clId="{16DC918D-37C5-C147-B32A-6D99D8A43CB0}" dt="2020-11-30T21:52:54.596" v="987" actId="26606"/>
          <ac:graphicFrameMkLst>
            <pc:docMk/>
            <pc:sldMk cId="815035549" sldId="280"/>
            <ac:graphicFrameMk id="6" creationId="{69CAA477-E5AF-0B40-8336-75E71F52E2F9}"/>
          </ac:graphicFrameMkLst>
        </pc:graphicFrameChg>
      </pc:sldChg>
      <pc:sldChg chg="modSp new mod">
        <pc:chgData name="Gargi Gopalkrishna Prabhugaonkar" userId="d824c812-e58e-44aa-a083-38b1bf52bb7e" providerId="ADAL" clId="{16DC918D-37C5-C147-B32A-6D99D8A43CB0}" dt="2020-11-30T22:04:33.155" v="1478" actId="21"/>
        <pc:sldMkLst>
          <pc:docMk/>
          <pc:sldMk cId="4133022353" sldId="281"/>
        </pc:sldMkLst>
        <pc:spChg chg="mod">
          <ac:chgData name="Gargi Gopalkrishna Prabhugaonkar" userId="d824c812-e58e-44aa-a083-38b1bf52bb7e" providerId="ADAL" clId="{16DC918D-37C5-C147-B32A-6D99D8A43CB0}" dt="2020-11-30T22:04:22.842" v="1467" actId="20577"/>
          <ac:spMkLst>
            <pc:docMk/>
            <pc:sldMk cId="4133022353" sldId="281"/>
            <ac:spMk id="2" creationId="{A5E9A74D-D357-CA4D-9EC6-80C4FBEF437A}"/>
          </ac:spMkLst>
        </pc:spChg>
        <pc:spChg chg="mod">
          <ac:chgData name="Gargi Gopalkrishna Prabhugaonkar" userId="d824c812-e58e-44aa-a083-38b1bf52bb7e" providerId="ADAL" clId="{16DC918D-37C5-C147-B32A-6D99D8A43CB0}" dt="2020-11-30T22:04:33.155" v="1478" actId="21"/>
          <ac:spMkLst>
            <pc:docMk/>
            <pc:sldMk cId="4133022353" sldId="281"/>
            <ac:spMk id="3" creationId="{ED3054A5-40F3-C24B-A46A-00875E78772E}"/>
          </ac:spMkLst>
        </pc:spChg>
      </pc:sldChg>
      <pc:sldChg chg="modSp new mod">
        <pc:chgData name="Gargi Gopalkrishna Prabhugaonkar" userId="d824c812-e58e-44aa-a083-38b1bf52bb7e" providerId="ADAL" clId="{16DC918D-37C5-C147-B32A-6D99D8A43CB0}" dt="2020-11-30T21:54:57.476" v="1022" actId="20577"/>
        <pc:sldMkLst>
          <pc:docMk/>
          <pc:sldMk cId="641124168" sldId="282"/>
        </pc:sldMkLst>
        <pc:spChg chg="mod">
          <ac:chgData name="Gargi Gopalkrishna Prabhugaonkar" userId="d824c812-e58e-44aa-a083-38b1bf52bb7e" providerId="ADAL" clId="{16DC918D-37C5-C147-B32A-6D99D8A43CB0}" dt="2020-11-30T21:30:16.986" v="133" actId="20577"/>
          <ac:spMkLst>
            <pc:docMk/>
            <pc:sldMk cId="641124168" sldId="282"/>
            <ac:spMk id="2" creationId="{55F3501B-EA92-7148-866E-5F6671CB2816}"/>
          </ac:spMkLst>
        </pc:spChg>
        <pc:spChg chg="mod">
          <ac:chgData name="Gargi Gopalkrishna Prabhugaonkar" userId="d824c812-e58e-44aa-a083-38b1bf52bb7e" providerId="ADAL" clId="{16DC918D-37C5-C147-B32A-6D99D8A43CB0}" dt="2020-11-30T21:54:57.476" v="1022" actId="20577"/>
          <ac:spMkLst>
            <pc:docMk/>
            <pc:sldMk cId="641124168" sldId="282"/>
            <ac:spMk id="3" creationId="{1251C742-A4A4-7E43-AC22-6BCE18372DEB}"/>
          </ac:spMkLst>
        </pc:spChg>
      </pc:sldChg>
      <pc:sldChg chg="addSp modSp new mod">
        <pc:chgData name="Gargi Gopalkrishna Prabhugaonkar" userId="d824c812-e58e-44aa-a083-38b1bf52bb7e" providerId="ADAL" clId="{16DC918D-37C5-C147-B32A-6D99D8A43CB0}" dt="2020-11-30T22:08:03.004" v="1685" actId="1076"/>
        <pc:sldMkLst>
          <pc:docMk/>
          <pc:sldMk cId="2498590504" sldId="283"/>
        </pc:sldMkLst>
        <pc:spChg chg="mod">
          <ac:chgData name="Gargi Gopalkrishna Prabhugaonkar" userId="d824c812-e58e-44aa-a083-38b1bf52bb7e" providerId="ADAL" clId="{16DC918D-37C5-C147-B32A-6D99D8A43CB0}" dt="2020-11-30T22:04:28.324" v="1477" actId="20577"/>
          <ac:spMkLst>
            <pc:docMk/>
            <pc:sldMk cId="2498590504" sldId="283"/>
            <ac:spMk id="2" creationId="{071D6EEA-AD8E-A94F-8DAD-E9DEC53D234E}"/>
          </ac:spMkLst>
        </pc:spChg>
        <pc:spChg chg="mod">
          <ac:chgData name="Gargi Gopalkrishna Prabhugaonkar" userId="d824c812-e58e-44aa-a083-38b1bf52bb7e" providerId="ADAL" clId="{16DC918D-37C5-C147-B32A-6D99D8A43CB0}" dt="2020-11-30T22:07:22.270" v="1679" actId="20577"/>
          <ac:spMkLst>
            <pc:docMk/>
            <pc:sldMk cId="2498590504" sldId="283"/>
            <ac:spMk id="3" creationId="{7C1C1FAF-7F6D-8E46-8CD8-6A46B51A06DF}"/>
          </ac:spMkLst>
        </pc:spChg>
        <pc:picChg chg="add mod">
          <ac:chgData name="Gargi Gopalkrishna Prabhugaonkar" userId="d824c812-e58e-44aa-a083-38b1bf52bb7e" providerId="ADAL" clId="{16DC918D-37C5-C147-B32A-6D99D8A43CB0}" dt="2020-11-30T22:08:00.610" v="1684" actId="1076"/>
          <ac:picMkLst>
            <pc:docMk/>
            <pc:sldMk cId="2498590504" sldId="283"/>
            <ac:picMk id="4" creationId="{9E8B8F7A-C018-6A4E-9F07-54D29432EB4E}"/>
          </ac:picMkLst>
        </pc:picChg>
        <pc:picChg chg="add mod">
          <ac:chgData name="Gargi Gopalkrishna Prabhugaonkar" userId="d824c812-e58e-44aa-a083-38b1bf52bb7e" providerId="ADAL" clId="{16DC918D-37C5-C147-B32A-6D99D8A43CB0}" dt="2020-11-30T22:08:03.004" v="1685" actId="1076"/>
          <ac:picMkLst>
            <pc:docMk/>
            <pc:sldMk cId="2498590504" sldId="283"/>
            <ac:picMk id="5" creationId="{60BCDAD6-A8F9-D147-AED1-6EE560B4973D}"/>
          </ac:picMkLst>
        </pc:picChg>
      </pc:sldChg>
      <pc:sldChg chg="addSp delSp modSp new mod">
        <pc:chgData name="Gargi Gopalkrishna Prabhugaonkar" userId="d824c812-e58e-44aa-a083-38b1bf52bb7e" providerId="ADAL" clId="{16DC918D-37C5-C147-B32A-6D99D8A43CB0}" dt="2020-11-30T22:23:55.034" v="1829" actId="1076"/>
        <pc:sldMkLst>
          <pc:docMk/>
          <pc:sldMk cId="2488426951" sldId="284"/>
        </pc:sldMkLst>
        <pc:spChg chg="mod">
          <ac:chgData name="Gargi Gopalkrishna Prabhugaonkar" userId="d824c812-e58e-44aa-a083-38b1bf52bb7e" providerId="ADAL" clId="{16DC918D-37C5-C147-B32A-6D99D8A43CB0}" dt="2020-11-30T22:21:19.013" v="1752" actId="20577"/>
          <ac:spMkLst>
            <pc:docMk/>
            <pc:sldMk cId="2488426951" sldId="284"/>
            <ac:spMk id="2" creationId="{EB68867E-8EB1-4345-AB77-329EFC4FAB89}"/>
          </ac:spMkLst>
        </pc:spChg>
        <pc:spChg chg="del">
          <ac:chgData name="Gargi Gopalkrishna Prabhugaonkar" userId="d824c812-e58e-44aa-a083-38b1bf52bb7e" providerId="ADAL" clId="{16DC918D-37C5-C147-B32A-6D99D8A43CB0}" dt="2020-11-30T22:15:49.254" v="1712"/>
          <ac:spMkLst>
            <pc:docMk/>
            <pc:sldMk cId="2488426951" sldId="284"/>
            <ac:spMk id="3" creationId="{1D5ED4AC-E729-1046-BC26-EB9BF0918DE4}"/>
          </ac:spMkLst>
        </pc:spChg>
        <pc:spChg chg="add del mod">
          <ac:chgData name="Gargi Gopalkrishna Prabhugaonkar" userId="d824c812-e58e-44aa-a083-38b1bf52bb7e" providerId="ADAL" clId="{16DC918D-37C5-C147-B32A-6D99D8A43CB0}" dt="2020-11-30T22:20:49.039" v="1727" actId="478"/>
          <ac:spMkLst>
            <pc:docMk/>
            <pc:sldMk cId="2488426951" sldId="284"/>
            <ac:spMk id="6" creationId="{30C33612-F013-D748-A9C0-B9FDC7533560}"/>
          </ac:spMkLst>
        </pc:spChg>
        <pc:picChg chg="add del mod">
          <ac:chgData name="Gargi Gopalkrishna Prabhugaonkar" userId="d824c812-e58e-44aa-a083-38b1bf52bb7e" providerId="ADAL" clId="{16DC918D-37C5-C147-B32A-6D99D8A43CB0}" dt="2020-11-30T22:20:34.723" v="1722" actId="478"/>
          <ac:picMkLst>
            <pc:docMk/>
            <pc:sldMk cId="2488426951" sldId="284"/>
            <ac:picMk id="4" creationId="{84C512A2-D33A-CC4D-A6DE-62C9772D2935}"/>
          </ac:picMkLst>
        </pc:picChg>
        <pc:picChg chg="add mod">
          <ac:chgData name="Gargi Gopalkrishna Prabhugaonkar" userId="d824c812-e58e-44aa-a083-38b1bf52bb7e" providerId="ADAL" clId="{16DC918D-37C5-C147-B32A-6D99D8A43CB0}" dt="2020-11-30T22:23:55.034" v="1829" actId="1076"/>
          <ac:picMkLst>
            <pc:docMk/>
            <pc:sldMk cId="2488426951" sldId="284"/>
            <ac:picMk id="7" creationId="{B50A2FC7-311B-3746-8351-BCF28CBF95BF}"/>
          </ac:picMkLst>
        </pc:picChg>
      </pc:sldChg>
      <pc:sldChg chg="addSp modSp new mod">
        <pc:chgData name="Gargi Gopalkrishna Prabhugaonkar" userId="d824c812-e58e-44aa-a083-38b1bf52bb7e" providerId="ADAL" clId="{16DC918D-37C5-C147-B32A-6D99D8A43CB0}" dt="2020-11-30T22:21:59.817" v="1802" actId="1076"/>
        <pc:sldMkLst>
          <pc:docMk/>
          <pc:sldMk cId="3790490398" sldId="285"/>
        </pc:sldMkLst>
        <pc:spChg chg="mod">
          <ac:chgData name="Gargi Gopalkrishna Prabhugaonkar" userId="d824c812-e58e-44aa-a083-38b1bf52bb7e" providerId="ADAL" clId="{16DC918D-37C5-C147-B32A-6D99D8A43CB0}" dt="2020-11-30T22:21:54.178" v="1800" actId="20577"/>
          <ac:spMkLst>
            <pc:docMk/>
            <pc:sldMk cId="3790490398" sldId="285"/>
            <ac:spMk id="2" creationId="{0E8A3C49-379E-A84F-BFCD-43A8A6CBE68D}"/>
          </ac:spMkLst>
        </pc:spChg>
        <pc:spChg chg="mod">
          <ac:chgData name="Gargi Gopalkrishna Prabhugaonkar" userId="d824c812-e58e-44aa-a083-38b1bf52bb7e" providerId="ADAL" clId="{16DC918D-37C5-C147-B32A-6D99D8A43CB0}" dt="2020-11-30T22:21:59.817" v="1802" actId="1076"/>
          <ac:spMkLst>
            <pc:docMk/>
            <pc:sldMk cId="3790490398" sldId="285"/>
            <ac:spMk id="3" creationId="{54C34C1B-01DC-434C-8390-AFC51E4219E4}"/>
          </ac:spMkLst>
        </pc:spChg>
        <pc:picChg chg="add mod">
          <ac:chgData name="Gargi Gopalkrishna Prabhugaonkar" userId="d824c812-e58e-44aa-a083-38b1bf52bb7e" providerId="ADAL" clId="{16DC918D-37C5-C147-B32A-6D99D8A43CB0}" dt="2020-11-30T22:21:57.466" v="1801" actId="14100"/>
          <ac:picMkLst>
            <pc:docMk/>
            <pc:sldMk cId="3790490398" sldId="285"/>
            <ac:picMk id="4" creationId="{8717E296-4652-4C47-9B33-1C15FE3ED7F3}"/>
          </ac:picMkLst>
        </pc:picChg>
      </pc:sldChg>
      <pc:sldChg chg="addSp delSp modSp new mod">
        <pc:chgData name="Gargi Gopalkrishna Prabhugaonkar" userId="d824c812-e58e-44aa-a083-38b1bf52bb7e" providerId="ADAL" clId="{16DC918D-37C5-C147-B32A-6D99D8A43CB0}" dt="2020-11-30T22:22:51.330" v="1828" actId="14100"/>
        <pc:sldMkLst>
          <pc:docMk/>
          <pc:sldMk cId="2511267927" sldId="286"/>
        </pc:sldMkLst>
        <pc:spChg chg="mod">
          <ac:chgData name="Gargi Gopalkrishna Prabhugaonkar" userId="d824c812-e58e-44aa-a083-38b1bf52bb7e" providerId="ADAL" clId="{16DC918D-37C5-C147-B32A-6D99D8A43CB0}" dt="2020-11-30T22:22:29.536" v="1821" actId="20577"/>
          <ac:spMkLst>
            <pc:docMk/>
            <pc:sldMk cId="2511267927" sldId="286"/>
            <ac:spMk id="2" creationId="{6EEED9C6-36EB-0B4B-9343-14F47DB37816}"/>
          </ac:spMkLst>
        </pc:spChg>
        <pc:spChg chg="del">
          <ac:chgData name="Gargi Gopalkrishna Prabhugaonkar" userId="d824c812-e58e-44aa-a083-38b1bf52bb7e" providerId="ADAL" clId="{16DC918D-37C5-C147-B32A-6D99D8A43CB0}" dt="2020-11-30T22:22:24.074" v="1804"/>
          <ac:spMkLst>
            <pc:docMk/>
            <pc:sldMk cId="2511267927" sldId="286"/>
            <ac:spMk id="3" creationId="{1639B350-FEB9-2943-B52F-B19E42AF4C74}"/>
          </ac:spMkLst>
        </pc:spChg>
        <pc:picChg chg="add mod">
          <ac:chgData name="Gargi Gopalkrishna Prabhugaonkar" userId="d824c812-e58e-44aa-a083-38b1bf52bb7e" providerId="ADAL" clId="{16DC918D-37C5-C147-B32A-6D99D8A43CB0}" dt="2020-11-30T22:22:37.530" v="1823" actId="14100"/>
          <ac:picMkLst>
            <pc:docMk/>
            <pc:sldMk cId="2511267927" sldId="286"/>
            <ac:picMk id="4" creationId="{59AE7F1B-5663-494A-80C7-D67583D7DBC5}"/>
          </ac:picMkLst>
        </pc:picChg>
        <pc:picChg chg="add mod">
          <ac:chgData name="Gargi Gopalkrishna Prabhugaonkar" userId="d824c812-e58e-44aa-a083-38b1bf52bb7e" providerId="ADAL" clId="{16DC918D-37C5-C147-B32A-6D99D8A43CB0}" dt="2020-11-30T22:22:51.330" v="1828" actId="14100"/>
          <ac:picMkLst>
            <pc:docMk/>
            <pc:sldMk cId="2511267927" sldId="286"/>
            <ac:picMk id="5" creationId="{5C34276C-7AB7-5F4A-A853-84DA292DF9D5}"/>
          </ac:picMkLst>
        </pc:picChg>
      </pc:sldChg>
      <pc:sldChg chg="addSp delSp modSp new mod">
        <pc:chgData name="Gargi Gopalkrishna Prabhugaonkar" userId="d824c812-e58e-44aa-a083-38b1bf52bb7e" providerId="ADAL" clId="{16DC918D-37C5-C147-B32A-6D99D8A43CB0}" dt="2020-11-30T22:27:06.763" v="2139" actId="20577"/>
        <pc:sldMkLst>
          <pc:docMk/>
          <pc:sldMk cId="1558346964" sldId="287"/>
        </pc:sldMkLst>
        <pc:spChg chg="add del mod">
          <ac:chgData name="Gargi Gopalkrishna Prabhugaonkar" userId="d824c812-e58e-44aa-a083-38b1bf52bb7e" providerId="ADAL" clId="{16DC918D-37C5-C147-B32A-6D99D8A43CB0}" dt="2020-11-30T22:24:45.748" v="1870" actId="20577"/>
          <ac:spMkLst>
            <pc:docMk/>
            <pc:sldMk cId="1558346964" sldId="287"/>
            <ac:spMk id="2" creationId="{3C6366F9-5670-3F41-B2BA-53EDB71948BE}"/>
          </ac:spMkLst>
        </pc:spChg>
        <pc:spChg chg="mod">
          <ac:chgData name="Gargi Gopalkrishna Prabhugaonkar" userId="d824c812-e58e-44aa-a083-38b1bf52bb7e" providerId="ADAL" clId="{16DC918D-37C5-C147-B32A-6D99D8A43CB0}" dt="2020-11-30T22:27:06.763" v="2139" actId="20577"/>
          <ac:spMkLst>
            <pc:docMk/>
            <pc:sldMk cId="1558346964" sldId="287"/>
            <ac:spMk id="3" creationId="{00128354-8BFC-1A41-80AF-CE66C1D61999}"/>
          </ac:spMkLst>
        </pc:spChg>
      </pc:sldChg>
    </pc:docChg>
  </pc:docChgLst>
  <pc:docChgLst>
    <pc:chgData name="Onkar, Harshitha" userId="9fb97cec-bb42-4bb8-949a-2ee7fb2e16f3" providerId="ADAL" clId="{17E0F62E-BF40-444C-8274-DC5D058398C0}"/>
    <pc:docChg chg="undo custSel mod addSld delSld modSld">
      <pc:chgData name="Onkar, Harshitha" userId="9fb97cec-bb42-4bb8-949a-2ee7fb2e16f3" providerId="ADAL" clId="{17E0F62E-BF40-444C-8274-DC5D058398C0}" dt="2020-11-30T16:40:37.524" v="4826" actId="1076"/>
      <pc:docMkLst>
        <pc:docMk/>
      </pc:docMkLst>
      <pc:sldChg chg="modSp">
        <pc:chgData name="Onkar, Harshitha" userId="9fb97cec-bb42-4bb8-949a-2ee7fb2e16f3" providerId="ADAL" clId="{17E0F62E-BF40-444C-8274-DC5D058398C0}" dt="2020-11-30T16:40:37.524" v="4826" actId="1076"/>
        <pc:sldMkLst>
          <pc:docMk/>
          <pc:sldMk cId="4159054524" sldId="256"/>
        </pc:sldMkLst>
        <pc:spChg chg="mod">
          <ac:chgData name="Onkar, Harshitha" userId="9fb97cec-bb42-4bb8-949a-2ee7fb2e16f3" providerId="ADAL" clId="{17E0F62E-BF40-444C-8274-DC5D058398C0}" dt="2020-11-30T16:40:37.524" v="4826" actId="1076"/>
          <ac:spMkLst>
            <pc:docMk/>
            <pc:sldMk cId="4159054524" sldId="256"/>
            <ac:spMk id="3" creationId="{B1197238-A029-4606-B4EF-4BD649C67672}"/>
          </ac:spMkLst>
        </pc:spChg>
      </pc:sldChg>
      <pc:sldChg chg="modSp">
        <pc:chgData name="Onkar, Harshitha" userId="9fb97cec-bb42-4bb8-949a-2ee7fb2e16f3" providerId="ADAL" clId="{17E0F62E-BF40-444C-8274-DC5D058398C0}" dt="2020-11-29T20:15:09.766" v="136" actId="20577"/>
        <pc:sldMkLst>
          <pc:docMk/>
          <pc:sldMk cId="796971552" sldId="257"/>
        </pc:sldMkLst>
        <pc:spChg chg="mod">
          <ac:chgData name="Onkar, Harshitha" userId="9fb97cec-bb42-4bb8-949a-2ee7fb2e16f3" providerId="ADAL" clId="{17E0F62E-BF40-444C-8274-DC5D058398C0}" dt="2020-11-29T20:15:09.766" v="136" actId="20577"/>
          <ac:spMkLst>
            <pc:docMk/>
            <pc:sldMk cId="796971552" sldId="257"/>
            <ac:spMk id="3" creationId="{DFE04654-576F-4D8E-905E-DD3371D523FE}"/>
          </ac:spMkLst>
        </pc:spChg>
      </pc:sldChg>
      <pc:sldChg chg="addSp delSp modSp add">
        <pc:chgData name="Onkar, Harshitha" userId="9fb97cec-bb42-4bb8-949a-2ee7fb2e16f3" providerId="ADAL" clId="{17E0F62E-BF40-444C-8274-DC5D058398C0}" dt="2020-11-30T16:04:36.623" v="3457" actId="1076"/>
        <pc:sldMkLst>
          <pc:docMk/>
          <pc:sldMk cId="57644311" sldId="258"/>
        </pc:sldMkLst>
        <pc:spChg chg="mod">
          <ac:chgData name="Onkar, Harshitha" userId="9fb97cec-bb42-4bb8-949a-2ee7fb2e16f3" providerId="ADAL" clId="{17E0F62E-BF40-444C-8274-DC5D058398C0}" dt="2020-11-30T00:12:41.544" v="386" actId="14100"/>
          <ac:spMkLst>
            <pc:docMk/>
            <pc:sldMk cId="57644311" sldId="258"/>
            <ac:spMk id="2" creationId="{A47320B9-5EBB-4564-99A7-23FF03832A59}"/>
          </ac:spMkLst>
        </pc:spChg>
        <pc:spChg chg="del mod">
          <ac:chgData name="Onkar, Harshitha" userId="9fb97cec-bb42-4bb8-949a-2ee7fb2e16f3" providerId="ADAL" clId="{17E0F62E-BF40-444C-8274-DC5D058398C0}" dt="2020-11-30T00:07:57.984" v="165"/>
          <ac:spMkLst>
            <pc:docMk/>
            <pc:sldMk cId="57644311" sldId="258"/>
            <ac:spMk id="3" creationId="{62897412-30FE-44E1-A01C-0FDAEF6178C6}"/>
          </ac:spMkLst>
        </pc:spChg>
        <pc:spChg chg="add del mod">
          <ac:chgData name="Onkar, Harshitha" userId="9fb97cec-bb42-4bb8-949a-2ee7fb2e16f3" providerId="ADAL" clId="{17E0F62E-BF40-444C-8274-DC5D058398C0}" dt="2020-11-30T00:08:06.155" v="166" actId="478"/>
          <ac:spMkLst>
            <pc:docMk/>
            <pc:sldMk cId="57644311" sldId="258"/>
            <ac:spMk id="4" creationId="{F9D60607-8E9E-411D-8DAA-F8449ACD9862}"/>
          </ac:spMkLst>
        </pc:spChg>
        <pc:spChg chg="add del mod">
          <ac:chgData name="Onkar, Harshitha" userId="9fb97cec-bb42-4bb8-949a-2ee7fb2e16f3" providerId="ADAL" clId="{17E0F62E-BF40-444C-8274-DC5D058398C0}" dt="2020-11-30T01:30:11.006" v="1009" actId="26606"/>
          <ac:spMkLst>
            <pc:docMk/>
            <pc:sldMk cId="57644311" sldId="258"/>
            <ac:spMk id="5" creationId="{2694B5AA-934E-48C3-8500-D034C35C4711}"/>
          </ac:spMkLst>
        </pc:spChg>
        <pc:spChg chg="add del mod">
          <ac:chgData name="Onkar, Harshitha" userId="9fb97cec-bb42-4bb8-949a-2ee7fb2e16f3" providerId="ADAL" clId="{17E0F62E-BF40-444C-8274-DC5D058398C0}" dt="2020-11-30T00:08:13.732" v="167" actId="478"/>
          <ac:spMkLst>
            <pc:docMk/>
            <pc:sldMk cId="57644311" sldId="258"/>
            <ac:spMk id="6" creationId="{0F0617F4-9C6A-47C1-9746-CD07CE845811}"/>
          </ac:spMkLst>
        </pc:spChg>
        <pc:spChg chg="add mod">
          <ac:chgData name="Onkar, Harshitha" userId="9fb97cec-bb42-4bb8-949a-2ee7fb2e16f3" providerId="ADAL" clId="{17E0F62E-BF40-444C-8274-DC5D058398C0}" dt="2020-11-30T15:54:59.312" v="3053" actId="14100"/>
          <ac:spMkLst>
            <pc:docMk/>
            <pc:sldMk cId="57644311" sldId="258"/>
            <ac:spMk id="7" creationId="{402BD94C-BAE5-4203-896D-160BACFF3489}"/>
          </ac:spMkLst>
        </pc:spChg>
        <pc:graphicFrameChg chg="add del">
          <ac:chgData name="Onkar, Harshitha" userId="9fb97cec-bb42-4bb8-949a-2ee7fb2e16f3" providerId="ADAL" clId="{17E0F62E-BF40-444C-8274-DC5D058398C0}" dt="2020-11-30T01:30:11.006" v="1009" actId="26606"/>
          <ac:graphicFrameMkLst>
            <pc:docMk/>
            <pc:sldMk cId="57644311" sldId="258"/>
            <ac:graphicFrameMk id="9" creationId="{78FDF7AD-1CE9-402E-A815-BEA7951672EC}"/>
          </ac:graphicFrameMkLst>
        </pc:graphicFrameChg>
        <pc:picChg chg="add mod">
          <ac:chgData name="Onkar, Harshitha" userId="9fb97cec-bb42-4bb8-949a-2ee7fb2e16f3" providerId="ADAL" clId="{17E0F62E-BF40-444C-8274-DC5D058398C0}" dt="2020-11-30T16:04:36.623" v="3457" actId="1076"/>
          <ac:picMkLst>
            <pc:docMk/>
            <pc:sldMk cId="57644311" sldId="258"/>
            <ac:picMk id="6" creationId="{7E57A90F-65CD-4F2B-A28E-C5B6B6BA0C71}"/>
          </ac:picMkLst>
        </pc:picChg>
      </pc:sldChg>
      <pc:sldChg chg="addSp delSp modSp add">
        <pc:chgData name="Onkar, Harshitha" userId="9fb97cec-bb42-4bb8-949a-2ee7fb2e16f3" providerId="ADAL" clId="{17E0F62E-BF40-444C-8274-DC5D058398C0}" dt="2020-11-30T16:31:26.146" v="4443" actId="20577"/>
        <pc:sldMkLst>
          <pc:docMk/>
          <pc:sldMk cId="4246365281" sldId="259"/>
        </pc:sldMkLst>
        <pc:spChg chg="mod">
          <ac:chgData name="Onkar, Harshitha" userId="9fb97cec-bb42-4bb8-949a-2ee7fb2e16f3" providerId="ADAL" clId="{17E0F62E-BF40-444C-8274-DC5D058398C0}" dt="2020-11-30T16:03:45.504" v="3451" actId="115"/>
          <ac:spMkLst>
            <pc:docMk/>
            <pc:sldMk cId="4246365281" sldId="259"/>
            <ac:spMk id="2" creationId="{1213738B-1C70-4702-B380-5B8A80315C42}"/>
          </ac:spMkLst>
        </pc:spChg>
        <pc:spChg chg="mod">
          <ac:chgData name="Onkar, Harshitha" userId="9fb97cec-bb42-4bb8-949a-2ee7fb2e16f3" providerId="ADAL" clId="{17E0F62E-BF40-444C-8274-DC5D058398C0}" dt="2020-11-30T00:16:25.876" v="445" actId="20577"/>
          <ac:spMkLst>
            <pc:docMk/>
            <pc:sldMk cId="4246365281" sldId="259"/>
            <ac:spMk id="3" creationId="{7990135C-5A45-46B6-AABB-73B1536DE8F1}"/>
          </ac:spMkLst>
        </pc:spChg>
        <pc:spChg chg="add mod ord">
          <ac:chgData name="Onkar, Harshitha" userId="9fb97cec-bb42-4bb8-949a-2ee7fb2e16f3" providerId="ADAL" clId="{17E0F62E-BF40-444C-8274-DC5D058398C0}" dt="2020-11-30T00:17:39.883" v="459" actId="167"/>
          <ac:spMkLst>
            <pc:docMk/>
            <pc:sldMk cId="4246365281" sldId="259"/>
            <ac:spMk id="5" creationId="{C885553D-68E8-4F16-8D0C-72EE24F67797}"/>
          </ac:spMkLst>
        </pc:spChg>
        <pc:spChg chg="add mod">
          <ac:chgData name="Onkar, Harshitha" userId="9fb97cec-bb42-4bb8-949a-2ee7fb2e16f3" providerId="ADAL" clId="{17E0F62E-BF40-444C-8274-DC5D058398C0}" dt="2020-11-30T16:31:26.146" v="4443" actId="20577"/>
          <ac:spMkLst>
            <pc:docMk/>
            <pc:sldMk cId="4246365281" sldId="259"/>
            <ac:spMk id="7" creationId="{EEF32449-5D59-4E10-8F10-3D94D69CD98A}"/>
          </ac:spMkLst>
        </pc:spChg>
        <pc:picChg chg="add del mod">
          <ac:chgData name="Onkar, Harshitha" userId="9fb97cec-bb42-4bb8-949a-2ee7fb2e16f3" providerId="ADAL" clId="{17E0F62E-BF40-444C-8274-DC5D058398C0}" dt="2020-11-30T00:21:02.678" v="461" actId="478"/>
          <ac:picMkLst>
            <pc:docMk/>
            <pc:sldMk cId="4246365281" sldId="259"/>
            <ac:picMk id="4" creationId="{01A8B984-3091-4B63-B356-DF881408D7E6}"/>
          </ac:picMkLst>
        </pc:picChg>
        <pc:picChg chg="add mod">
          <ac:chgData name="Onkar, Harshitha" userId="9fb97cec-bb42-4bb8-949a-2ee7fb2e16f3" providerId="ADAL" clId="{17E0F62E-BF40-444C-8274-DC5D058398C0}" dt="2020-11-30T00:27:41.514" v="861" actId="1076"/>
          <ac:picMkLst>
            <pc:docMk/>
            <pc:sldMk cId="4246365281" sldId="259"/>
            <ac:picMk id="6" creationId="{F4681A7B-A1F2-4E94-B0E4-8B16C780C40F}"/>
          </ac:picMkLst>
        </pc:picChg>
      </pc:sldChg>
      <pc:sldChg chg="addSp delSp modSp add">
        <pc:chgData name="Onkar, Harshitha" userId="9fb97cec-bb42-4bb8-949a-2ee7fb2e16f3" providerId="ADAL" clId="{17E0F62E-BF40-444C-8274-DC5D058398C0}" dt="2020-11-30T16:31:12.946" v="4442" actId="123"/>
        <pc:sldMkLst>
          <pc:docMk/>
          <pc:sldMk cId="2601881477" sldId="260"/>
        </pc:sldMkLst>
        <pc:spChg chg="mod">
          <ac:chgData name="Onkar, Harshitha" userId="9fb97cec-bb42-4bb8-949a-2ee7fb2e16f3" providerId="ADAL" clId="{17E0F62E-BF40-444C-8274-DC5D058398C0}" dt="2020-11-30T16:01:39.055" v="3443" actId="115"/>
          <ac:spMkLst>
            <pc:docMk/>
            <pc:sldMk cId="2601881477" sldId="260"/>
            <ac:spMk id="2" creationId="{5F667312-20C3-4C3A-9D44-902113D45E7D}"/>
          </ac:spMkLst>
        </pc:spChg>
        <pc:spChg chg="del mod">
          <ac:chgData name="Onkar, Harshitha" userId="9fb97cec-bb42-4bb8-949a-2ee7fb2e16f3" providerId="ADAL" clId="{17E0F62E-BF40-444C-8274-DC5D058398C0}" dt="2020-11-30T00:32:40.004" v="902"/>
          <ac:spMkLst>
            <pc:docMk/>
            <pc:sldMk cId="2601881477" sldId="260"/>
            <ac:spMk id="3" creationId="{86A79ABB-4FB6-4B3B-9DA5-2C85AA4BE626}"/>
          </ac:spMkLst>
        </pc:spChg>
        <pc:spChg chg="add mod">
          <ac:chgData name="Onkar, Harshitha" userId="9fb97cec-bb42-4bb8-949a-2ee7fb2e16f3" providerId="ADAL" clId="{17E0F62E-BF40-444C-8274-DC5D058398C0}" dt="2020-11-30T16:31:12.946" v="4442" actId="123"/>
          <ac:spMkLst>
            <pc:docMk/>
            <pc:sldMk cId="2601881477" sldId="260"/>
            <ac:spMk id="4" creationId="{FE256C86-1F0E-42C6-A1BB-E30139E21FE6}"/>
          </ac:spMkLst>
        </pc:spChg>
        <pc:spChg chg="add del mod">
          <ac:chgData name="Onkar, Harshitha" userId="9fb97cec-bb42-4bb8-949a-2ee7fb2e16f3" providerId="ADAL" clId="{17E0F62E-BF40-444C-8274-DC5D058398C0}" dt="2020-11-30T16:02:57.125" v="3444"/>
          <ac:spMkLst>
            <pc:docMk/>
            <pc:sldMk cId="2601881477" sldId="260"/>
            <ac:spMk id="5" creationId="{ABB3C342-A26B-4A4C-8818-E74DA1CAFA1C}"/>
          </ac:spMkLst>
        </pc:spChg>
        <pc:picChg chg="add mod">
          <ac:chgData name="Onkar, Harshitha" userId="9fb97cec-bb42-4bb8-949a-2ee7fb2e16f3" providerId="ADAL" clId="{17E0F62E-BF40-444C-8274-DC5D058398C0}" dt="2020-11-30T16:03:18.924" v="3449" actId="1076"/>
          <ac:picMkLst>
            <pc:docMk/>
            <pc:sldMk cId="2601881477" sldId="260"/>
            <ac:picMk id="3" creationId="{F025A8BC-B900-48E6-A6AF-261D08EC90CC}"/>
          </ac:picMkLst>
        </pc:picChg>
      </pc:sldChg>
      <pc:sldChg chg="addSp delSp modSp add">
        <pc:chgData name="Onkar, Harshitha" userId="9fb97cec-bb42-4bb8-949a-2ee7fb2e16f3" providerId="ADAL" clId="{17E0F62E-BF40-444C-8274-DC5D058398C0}" dt="2020-11-30T15:29:57.594" v="2791" actId="1076"/>
        <pc:sldMkLst>
          <pc:docMk/>
          <pc:sldMk cId="2379720131" sldId="261"/>
        </pc:sldMkLst>
        <pc:spChg chg="del">
          <ac:chgData name="Onkar, Harshitha" userId="9fb97cec-bb42-4bb8-949a-2ee7fb2e16f3" providerId="ADAL" clId="{17E0F62E-BF40-444C-8274-DC5D058398C0}" dt="2020-11-30T03:00:39.611" v="1011"/>
          <ac:spMkLst>
            <pc:docMk/>
            <pc:sldMk cId="2379720131" sldId="261"/>
            <ac:spMk id="2" creationId="{31F78249-825D-4174-A149-CF7A28CA1124}"/>
          </ac:spMkLst>
        </pc:spChg>
        <pc:spChg chg="del">
          <ac:chgData name="Onkar, Harshitha" userId="9fb97cec-bb42-4bb8-949a-2ee7fb2e16f3" providerId="ADAL" clId="{17E0F62E-BF40-444C-8274-DC5D058398C0}" dt="2020-11-30T03:00:39.611" v="1011"/>
          <ac:spMkLst>
            <pc:docMk/>
            <pc:sldMk cId="2379720131" sldId="261"/>
            <ac:spMk id="3" creationId="{38909A42-E44E-4523-AD0C-D1EFE7B2552C}"/>
          </ac:spMkLst>
        </pc:spChg>
        <pc:spChg chg="del">
          <ac:chgData name="Onkar, Harshitha" userId="9fb97cec-bb42-4bb8-949a-2ee7fb2e16f3" providerId="ADAL" clId="{17E0F62E-BF40-444C-8274-DC5D058398C0}" dt="2020-11-30T03:00:39.611" v="1011"/>
          <ac:spMkLst>
            <pc:docMk/>
            <pc:sldMk cId="2379720131" sldId="261"/>
            <ac:spMk id="4" creationId="{0002937C-DAA0-4629-BE24-1CC93754EC0B}"/>
          </ac:spMkLst>
        </pc:spChg>
        <pc:spChg chg="add del mod">
          <ac:chgData name="Onkar, Harshitha" userId="9fb97cec-bb42-4bb8-949a-2ee7fb2e16f3" providerId="ADAL" clId="{17E0F62E-BF40-444C-8274-DC5D058398C0}" dt="2020-11-30T15:28:53.722" v="2778" actId="478"/>
          <ac:spMkLst>
            <pc:docMk/>
            <pc:sldMk cId="2379720131" sldId="261"/>
            <ac:spMk id="4" creationId="{7C4719CC-0670-4B8C-828D-89D4BCC1E8F8}"/>
          </ac:spMkLst>
        </pc:spChg>
        <pc:spChg chg="add del mod">
          <ac:chgData name="Onkar, Harshitha" userId="9fb97cec-bb42-4bb8-949a-2ee7fb2e16f3" providerId="ADAL" clId="{17E0F62E-BF40-444C-8274-DC5D058398C0}" dt="2020-11-30T15:28:59.538" v="2780" actId="478"/>
          <ac:spMkLst>
            <pc:docMk/>
            <pc:sldMk cId="2379720131" sldId="261"/>
            <ac:spMk id="6" creationId="{6C3F2CB1-3124-4BFB-9DE7-C865B6F2A9B0}"/>
          </ac:spMkLst>
        </pc:spChg>
        <pc:spChg chg="add del mod">
          <ac:chgData name="Onkar, Harshitha" userId="9fb97cec-bb42-4bb8-949a-2ee7fb2e16f3" providerId="ADAL" clId="{17E0F62E-BF40-444C-8274-DC5D058398C0}" dt="2020-11-30T03:04:21.491" v="1034"/>
          <ac:spMkLst>
            <pc:docMk/>
            <pc:sldMk cId="2379720131" sldId="261"/>
            <ac:spMk id="10" creationId="{C78C7F4D-CF06-4F3F-AA44-1390B52DF9F2}"/>
          </ac:spMkLst>
        </pc:spChg>
        <pc:spChg chg="add del mod">
          <ac:chgData name="Onkar, Harshitha" userId="9fb97cec-bb42-4bb8-949a-2ee7fb2e16f3" providerId="ADAL" clId="{17E0F62E-BF40-444C-8274-DC5D058398C0}" dt="2020-11-30T15:28:55.846" v="2779" actId="478"/>
          <ac:spMkLst>
            <pc:docMk/>
            <pc:sldMk cId="2379720131" sldId="261"/>
            <ac:spMk id="12" creationId="{ECD307A2-A4A7-40FF-A94B-FEEA3C9A262E}"/>
          </ac:spMkLst>
        </pc:spChg>
        <pc:spChg chg="add del mod">
          <ac:chgData name="Onkar, Harshitha" userId="9fb97cec-bb42-4bb8-949a-2ee7fb2e16f3" providerId="ADAL" clId="{17E0F62E-BF40-444C-8274-DC5D058398C0}" dt="2020-11-30T03:06:56.732" v="1055"/>
          <ac:spMkLst>
            <pc:docMk/>
            <pc:sldMk cId="2379720131" sldId="261"/>
            <ac:spMk id="13" creationId="{17A68D5E-B569-490F-A928-55A89A61E559}"/>
          </ac:spMkLst>
        </pc:spChg>
        <pc:spChg chg="add mod">
          <ac:chgData name="Onkar, Harshitha" userId="9fb97cec-bb42-4bb8-949a-2ee7fb2e16f3" providerId="ADAL" clId="{17E0F62E-BF40-444C-8274-DC5D058398C0}" dt="2020-11-30T15:29:19.126" v="2785" actId="1076"/>
          <ac:spMkLst>
            <pc:docMk/>
            <pc:sldMk cId="2379720131" sldId="261"/>
            <ac:spMk id="13" creationId="{F3BAA3B1-D740-4BF4-A72B-34C7B010756C}"/>
          </ac:spMkLst>
        </pc:spChg>
        <pc:spChg chg="add del mod">
          <ac:chgData name="Onkar, Harshitha" userId="9fb97cec-bb42-4bb8-949a-2ee7fb2e16f3" providerId="ADAL" clId="{17E0F62E-BF40-444C-8274-DC5D058398C0}" dt="2020-11-30T03:08:12.068" v="1066" actId="478"/>
          <ac:spMkLst>
            <pc:docMk/>
            <pc:sldMk cId="2379720131" sldId="261"/>
            <ac:spMk id="14" creationId="{336EAC2E-1D59-47B2-A48A-54C6AA6E7BD5}"/>
          </ac:spMkLst>
        </pc:spChg>
        <pc:spChg chg="add">
          <ac:chgData name="Onkar, Harshitha" userId="9fb97cec-bb42-4bb8-949a-2ee7fb2e16f3" providerId="ADAL" clId="{17E0F62E-BF40-444C-8274-DC5D058398C0}" dt="2020-11-30T15:29:21.273" v="2786"/>
          <ac:spMkLst>
            <pc:docMk/>
            <pc:sldMk cId="2379720131" sldId="261"/>
            <ac:spMk id="14" creationId="{A768667A-3F4D-4768-AB7D-4727BAD637F1}"/>
          </ac:spMkLst>
        </pc:spChg>
        <pc:spChg chg="add del mod">
          <ac:chgData name="Onkar, Harshitha" userId="9fb97cec-bb42-4bb8-949a-2ee7fb2e16f3" providerId="ADAL" clId="{17E0F62E-BF40-444C-8274-DC5D058398C0}" dt="2020-11-30T03:05:53.857" v="1047"/>
          <ac:spMkLst>
            <pc:docMk/>
            <pc:sldMk cId="2379720131" sldId="261"/>
            <ac:spMk id="15" creationId="{ADF23F18-EF62-4491-8A96-EBEFB032ABEF}"/>
          </ac:spMkLst>
        </pc:spChg>
        <pc:spChg chg="add del mod">
          <ac:chgData name="Onkar, Harshitha" userId="9fb97cec-bb42-4bb8-949a-2ee7fb2e16f3" providerId="ADAL" clId="{17E0F62E-BF40-444C-8274-DC5D058398C0}" dt="2020-11-30T03:07:54.764" v="1062" actId="478"/>
          <ac:spMkLst>
            <pc:docMk/>
            <pc:sldMk cId="2379720131" sldId="261"/>
            <ac:spMk id="16" creationId="{32C36AF3-0B73-4EDF-BBBB-62181FE300FC}"/>
          </ac:spMkLst>
        </pc:spChg>
        <pc:spChg chg="add del mod">
          <ac:chgData name="Onkar, Harshitha" userId="9fb97cec-bb42-4bb8-949a-2ee7fb2e16f3" providerId="ADAL" clId="{17E0F62E-BF40-444C-8274-DC5D058398C0}" dt="2020-11-30T03:07:35.973" v="1058"/>
          <ac:spMkLst>
            <pc:docMk/>
            <pc:sldMk cId="2379720131" sldId="261"/>
            <ac:spMk id="17" creationId="{B320097C-5BA3-4B92-B1D3-B3DBC5837D99}"/>
          </ac:spMkLst>
        </pc:spChg>
        <pc:spChg chg="add del mod">
          <ac:chgData name="Onkar, Harshitha" userId="9fb97cec-bb42-4bb8-949a-2ee7fb2e16f3" providerId="ADAL" clId="{17E0F62E-BF40-444C-8274-DC5D058398C0}" dt="2020-11-30T03:11:07.471" v="1118" actId="478"/>
          <ac:spMkLst>
            <pc:docMk/>
            <pc:sldMk cId="2379720131" sldId="261"/>
            <ac:spMk id="24" creationId="{945F3984-813F-4BD9-923A-22A6C3D0001D}"/>
          </ac:spMkLst>
        </pc:spChg>
        <pc:spChg chg="add del mod">
          <ac:chgData name="Onkar, Harshitha" userId="9fb97cec-bb42-4bb8-949a-2ee7fb2e16f3" providerId="ADAL" clId="{17E0F62E-BF40-444C-8274-DC5D058398C0}" dt="2020-11-30T15:29:04.687" v="2781" actId="478"/>
          <ac:spMkLst>
            <pc:docMk/>
            <pc:sldMk cId="2379720131" sldId="261"/>
            <ac:spMk id="28" creationId="{8FF31C6F-BBB5-4987-9EDF-92F7E3B7ED9D}"/>
          </ac:spMkLst>
        </pc:spChg>
        <pc:spChg chg="add del mod">
          <ac:chgData name="Onkar, Harshitha" userId="9fb97cec-bb42-4bb8-949a-2ee7fb2e16f3" providerId="ADAL" clId="{17E0F62E-BF40-444C-8274-DC5D058398C0}" dt="2020-11-30T03:14:50.316" v="1176" actId="478"/>
          <ac:spMkLst>
            <pc:docMk/>
            <pc:sldMk cId="2379720131" sldId="261"/>
            <ac:spMk id="29" creationId="{DAE39FB3-7AAD-4A8D-A201-CF63F3C0DBBF}"/>
          </ac:spMkLst>
        </pc:spChg>
        <pc:graphicFrameChg chg="add del modGraphic">
          <ac:chgData name="Onkar, Harshitha" userId="9fb97cec-bb42-4bb8-949a-2ee7fb2e16f3" providerId="ADAL" clId="{17E0F62E-BF40-444C-8274-DC5D058398C0}" dt="2020-11-30T03:01:42.747" v="1018" actId="478"/>
          <ac:graphicFrameMkLst>
            <pc:docMk/>
            <pc:sldMk cId="2379720131" sldId="261"/>
            <ac:graphicFrameMk id="5" creationId="{0B6F98FC-5DA6-4BD9-92E0-B7897AE353E1}"/>
          </ac:graphicFrameMkLst>
        </pc:graphicFrameChg>
        <pc:graphicFrameChg chg="add del mod modGraphic">
          <ac:chgData name="Onkar, Harshitha" userId="9fb97cec-bb42-4bb8-949a-2ee7fb2e16f3" providerId="ADAL" clId="{17E0F62E-BF40-444C-8274-DC5D058398C0}" dt="2020-11-30T03:03:49.755" v="1029" actId="3680"/>
          <ac:graphicFrameMkLst>
            <pc:docMk/>
            <pc:sldMk cId="2379720131" sldId="261"/>
            <ac:graphicFrameMk id="7" creationId="{08106F20-356C-4D45-8799-8FD075BF9389}"/>
          </ac:graphicFrameMkLst>
        </pc:graphicFrameChg>
        <pc:picChg chg="add del mod ord">
          <ac:chgData name="Onkar, Harshitha" userId="9fb97cec-bb42-4bb8-949a-2ee7fb2e16f3" providerId="ADAL" clId="{17E0F62E-BF40-444C-8274-DC5D058398C0}" dt="2020-11-30T03:03:48.240" v="1027"/>
          <ac:picMkLst>
            <pc:docMk/>
            <pc:sldMk cId="2379720131" sldId="261"/>
            <ac:picMk id="9" creationId="{328A0E57-5163-489E-81B6-5A383D4952A1}"/>
          </ac:picMkLst>
        </pc:picChg>
        <pc:picChg chg="add del">
          <ac:chgData name="Onkar, Harshitha" userId="9fb97cec-bb42-4bb8-949a-2ee7fb2e16f3" providerId="ADAL" clId="{17E0F62E-BF40-444C-8274-DC5D058398C0}" dt="2020-11-30T03:04:21.491" v="1032"/>
          <ac:picMkLst>
            <pc:docMk/>
            <pc:sldMk cId="2379720131" sldId="261"/>
            <ac:picMk id="11" creationId="{43ECA307-868C-43A8-B4BE-58581E47B6E0}"/>
          </ac:picMkLst>
        </pc:picChg>
        <pc:picChg chg="add del mod">
          <ac:chgData name="Onkar, Harshitha" userId="9fb97cec-bb42-4bb8-949a-2ee7fb2e16f3" providerId="ADAL" clId="{17E0F62E-BF40-444C-8274-DC5D058398C0}" dt="2020-11-30T03:10:54.909" v="1117" actId="478"/>
          <ac:picMkLst>
            <pc:docMk/>
            <pc:sldMk cId="2379720131" sldId="261"/>
            <ac:picMk id="18" creationId="{41EB3B06-5BCF-497D-8A60-75268081B060}"/>
          </ac:picMkLst>
        </pc:picChg>
        <pc:picChg chg="add del mod">
          <ac:chgData name="Onkar, Harshitha" userId="9fb97cec-bb42-4bb8-949a-2ee7fb2e16f3" providerId="ADAL" clId="{17E0F62E-BF40-444C-8274-DC5D058398C0}" dt="2020-11-30T03:11:10.050" v="1119" actId="478"/>
          <ac:picMkLst>
            <pc:docMk/>
            <pc:sldMk cId="2379720131" sldId="261"/>
            <ac:picMk id="19" creationId="{6560CD3E-457D-482B-99A2-65060DCD384A}"/>
          </ac:picMkLst>
        </pc:picChg>
        <pc:picChg chg="add mod">
          <ac:chgData name="Onkar, Harshitha" userId="9fb97cec-bb42-4bb8-949a-2ee7fb2e16f3" providerId="ADAL" clId="{17E0F62E-BF40-444C-8274-DC5D058398C0}" dt="2020-11-30T15:29:57.594" v="2791" actId="1076"/>
          <ac:picMkLst>
            <pc:docMk/>
            <pc:sldMk cId="2379720131" sldId="261"/>
            <ac:picMk id="30" creationId="{925A6B51-F35D-42AD-A5C1-945374C89307}"/>
          </ac:picMkLst>
        </pc:picChg>
        <pc:picChg chg="add mod">
          <ac:chgData name="Onkar, Harshitha" userId="9fb97cec-bb42-4bb8-949a-2ee7fb2e16f3" providerId="ADAL" clId="{17E0F62E-BF40-444C-8274-DC5D058398C0}" dt="2020-11-30T15:29:44.162" v="2790" actId="1076"/>
          <ac:picMkLst>
            <pc:docMk/>
            <pc:sldMk cId="2379720131" sldId="261"/>
            <ac:picMk id="31" creationId="{54FF8DD5-E011-4996-B641-DA89CA7E2CC0}"/>
          </ac:picMkLst>
        </pc:picChg>
        <pc:cxnChg chg="add del mod">
          <ac:chgData name="Onkar, Harshitha" userId="9fb97cec-bb42-4bb8-949a-2ee7fb2e16f3" providerId="ADAL" clId="{17E0F62E-BF40-444C-8274-DC5D058398C0}" dt="2020-11-30T15:26:24.142" v="2769" actId="478"/>
          <ac:cxnSpMkLst>
            <pc:docMk/>
            <pc:sldMk cId="2379720131" sldId="261"/>
            <ac:cxnSpMk id="21" creationId="{3FB582BE-E204-4E87-A6CF-1815FEDFCDAF}"/>
          </ac:cxnSpMkLst>
        </pc:cxnChg>
        <pc:cxnChg chg="add del mod">
          <ac:chgData name="Onkar, Harshitha" userId="9fb97cec-bb42-4bb8-949a-2ee7fb2e16f3" providerId="ADAL" clId="{17E0F62E-BF40-444C-8274-DC5D058398C0}" dt="2020-11-30T03:14:35.700" v="1173" actId="478"/>
          <ac:cxnSpMkLst>
            <pc:docMk/>
            <pc:sldMk cId="2379720131" sldId="261"/>
            <ac:cxnSpMk id="26" creationId="{79285657-C421-4D8F-AA74-874E586209FF}"/>
          </ac:cxnSpMkLst>
        </pc:cxnChg>
      </pc:sldChg>
      <pc:sldChg chg="addSp delSp modSp add">
        <pc:chgData name="Onkar, Harshitha" userId="9fb97cec-bb42-4bb8-949a-2ee7fb2e16f3" providerId="ADAL" clId="{17E0F62E-BF40-444C-8274-DC5D058398C0}" dt="2020-11-30T15:32:40.859" v="2822" actId="1076"/>
        <pc:sldMkLst>
          <pc:docMk/>
          <pc:sldMk cId="166808274" sldId="262"/>
        </pc:sldMkLst>
        <pc:spChg chg="add del mod">
          <ac:chgData name="Onkar, Harshitha" userId="9fb97cec-bb42-4bb8-949a-2ee7fb2e16f3" providerId="ADAL" clId="{17E0F62E-BF40-444C-8274-DC5D058398C0}" dt="2020-11-30T15:31:04.445" v="2803" actId="478"/>
          <ac:spMkLst>
            <pc:docMk/>
            <pc:sldMk cId="166808274" sldId="262"/>
            <ac:spMk id="5" creationId="{F251626F-2A13-42D9-9E36-6D7B9F97DBE9}"/>
          </ac:spMkLst>
        </pc:spChg>
        <pc:spChg chg="add">
          <ac:chgData name="Onkar, Harshitha" userId="9fb97cec-bb42-4bb8-949a-2ee7fb2e16f3" providerId="ADAL" clId="{17E0F62E-BF40-444C-8274-DC5D058398C0}" dt="2020-11-30T15:32:13.760" v="2818"/>
          <ac:spMkLst>
            <pc:docMk/>
            <pc:sldMk cId="166808274" sldId="262"/>
            <ac:spMk id="9" creationId="{E64B1533-2306-455C-9C8F-B2E069EB3C9B}"/>
          </ac:spMkLst>
        </pc:spChg>
        <pc:spChg chg="add mod">
          <ac:chgData name="Onkar, Harshitha" userId="9fb97cec-bb42-4bb8-949a-2ee7fb2e16f3" providerId="ADAL" clId="{17E0F62E-BF40-444C-8274-DC5D058398C0}" dt="2020-11-30T15:32:40.859" v="2822" actId="1076"/>
          <ac:spMkLst>
            <pc:docMk/>
            <pc:sldMk cId="166808274" sldId="262"/>
            <ac:spMk id="10" creationId="{C96F9B60-DEDB-4C03-9C23-7CD0DB962A15}"/>
          </ac:spMkLst>
        </pc:spChg>
        <pc:spChg chg="del">
          <ac:chgData name="Onkar, Harshitha" userId="9fb97cec-bb42-4bb8-949a-2ee7fb2e16f3" providerId="ADAL" clId="{17E0F62E-BF40-444C-8274-DC5D058398C0}" dt="2020-11-30T15:31:01.095" v="2802" actId="478"/>
          <ac:spMkLst>
            <pc:docMk/>
            <pc:sldMk cId="166808274" sldId="262"/>
            <ac:spMk id="12" creationId="{ECD307A2-A4A7-40FF-A94B-FEEA3C9A262E}"/>
          </ac:spMkLst>
        </pc:spChg>
        <pc:spChg chg="del mod">
          <ac:chgData name="Onkar, Harshitha" userId="9fb97cec-bb42-4bb8-949a-2ee7fb2e16f3" providerId="ADAL" clId="{17E0F62E-BF40-444C-8274-DC5D058398C0}" dt="2020-11-30T15:30:52.805" v="2801" actId="478"/>
          <ac:spMkLst>
            <pc:docMk/>
            <pc:sldMk cId="166808274" sldId="262"/>
            <ac:spMk id="28" creationId="{8FF31C6F-BBB5-4987-9EDF-92F7E3B7ED9D}"/>
          </ac:spMkLst>
        </pc:spChg>
        <pc:picChg chg="add mod">
          <ac:chgData name="Onkar, Harshitha" userId="9fb97cec-bb42-4bb8-949a-2ee7fb2e16f3" providerId="ADAL" clId="{17E0F62E-BF40-444C-8274-DC5D058398C0}" dt="2020-11-30T15:32:16.702" v="2819" actId="1076"/>
          <ac:picMkLst>
            <pc:docMk/>
            <pc:sldMk cId="166808274" sldId="262"/>
            <ac:picMk id="2" creationId="{31F161A3-2278-472F-8644-E616A2749B88}"/>
          </ac:picMkLst>
        </pc:picChg>
        <pc:picChg chg="add mod">
          <ac:chgData name="Onkar, Harshitha" userId="9fb97cec-bb42-4bb8-949a-2ee7fb2e16f3" providerId="ADAL" clId="{17E0F62E-BF40-444C-8274-DC5D058398C0}" dt="2020-11-30T15:32:20.994" v="2820" actId="1076"/>
          <ac:picMkLst>
            <pc:docMk/>
            <pc:sldMk cId="166808274" sldId="262"/>
            <ac:picMk id="3" creationId="{15F23FC4-3C12-4F2D-B5B9-26B9F8A9E262}"/>
          </ac:picMkLst>
        </pc:picChg>
        <pc:picChg chg="del">
          <ac:chgData name="Onkar, Harshitha" userId="9fb97cec-bb42-4bb8-949a-2ee7fb2e16f3" providerId="ADAL" clId="{17E0F62E-BF40-444C-8274-DC5D058398C0}" dt="2020-11-30T03:17:09.945" v="1191" actId="478"/>
          <ac:picMkLst>
            <pc:docMk/>
            <pc:sldMk cId="166808274" sldId="262"/>
            <ac:picMk id="30" creationId="{925A6B51-F35D-42AD-A5C1-945374C89307}"/>
          </ac:picMkLst>
        </pc:picChg>
        <pc:picChg chg="del">
          <ac:chgData name="Onkar, Harshitha" userId="9fb97cec-bb42-4bb8-949a-2ee7fb2e16f3" providerId="ADAL" clId="{17E0F62E-BF40-444C-8274-DC5D058398C0}" dt="2020-11-30T03:17:52.178" v="1206" actId="478"/>
          <ac:picMkLst>
            <pc:docMk/>
            <pc:sldMk cId="166808274" sldId="262"/>
            <ac:picMk id="31" creationId="{54FF8DD5-E011-4996-B641-DA89CA7E2CC0}"/>
          </ac:picMkLst>
        </pc:picChg>
        <pc:cxnChg chg="del mod">
          <ac:chgData name="Onkar, Harshitha" userId="9fb97cec-bb42-4bb8-949a-2ee7fb2e16f3" providerId="ADAL" clId="{17E0F62E-BF40-444C-8274-DC5D058398C0}" dt="2020-11-30T15:30:03.929" v="2792" actId="478"/>
          <ac:cxnSpMkLst>
            <pc:docMk/>
            <pc:sldMk cId="166808274" sldId="262"/>
            <ac:cxnSpMk id="21" creationId="{3FB582BE-E204-4E87-A6CF-1815FEDFCDAF}"/>
          </ac:cxnSpMkLst>
        </pc:cxnChg>
      </pc:sldChg>
      <pc:sldChg chg="addSp delSp modSp add">
        <pc:chgData name="Onkar, Harshitha" userId="9fb97cec-bb42-4bb8-949a-2ee7fb2e16f3" providerId="ADAL" clId="{17E0F62E-BF40-444C-8274-DC5D058398C0}" dt="2020-11-30T15:33:16.707" v="2829" actId="20577"/>
        <pc:sldMkLst>
          <pc:docMk/>
          <pc:sldMk cId="2877516141" sldId="263"/>
        </pc:sldMkLst>
        <pc:spChg chg="del mod">
          <ac:chgData name="Onkar, Harshitha" userId="9fb97cec-bb42-4bb8-949a-2ee7fb2e16f3" providerId="ADAL" clId="{17E0F62E-BF40-444C-8274-DC5D058398C0}" dt="2020-11-30T15:33:03.916" v="2823" actId="478"/>
          <ac:spMkLst>
            <pc:docMk/>
            <pc:sldMk cId="2877516141" sldId="263"/>
            <ac:spMk id="2" creationId="{9987A90F-AEE3-4106-ABCD-54AA494A1D1C}"/>
          </ac:spMkLst>
        </pc:spChg>
        <pc:spChg chg="del">
          <ac:chgData name="Onkar, Harshitha" userId="9fb97cec-bb42-4bb8-949a-2ee7fb2e16f3" providerId="ADAL" clId="{17E0F62E-BF40-444C-8274-DC5D058398C0}" dt="2020-11-30T03:20:45.939" v="1236"/>
          <ac:spMkLst>
            <pc:docMk/>
            <pc:sldMk cId="2877516141" sldId="263"/>
            <ac:spMk id="3" creationId="{8F150F37-A977-4A83-BEFD-413D8B574198}"/>
          </ac:spMkLst>
        </pc:spChg>
        <pc:spChg chg="add del mod">
          <ac:chgData name="Onkar, Harshitha" userId="9fb97cec-bb42-4bb8-949a-2ee7fb2e16f3" providerId="ADAL" clId="{17E0F62E-BF40-444C-8274-DC5D058398C0}" dt="2020-11-30T15:33:07.355" v="2824" actId="478"/>
          <ac:spMkLst>
            <pc:docMk/>
            <pc:sldMk cId="2877516141" sldId="263"/>
            <ac:spMk id="4" creationId="{743A89E1-0EF7-46E0-A06D-36F7CD5DB017}"/>
          </ac:spMkLst>
        </pc:spChg>
        <pc:spChg chg="del">
          <ac:chgData name="Onkar, Harshitha" userId="9fb97cec-bb42-4bb8-949a-2ee7fb2e16f3" providerId="ADAL" clId="{17E0F62E-BF40-444C-8274-DC5D058398C0}" dt="2020-11-30T03:21:28.664" v="1245" actId="478"/>
          <ac:spMkLst>
            <pc:docMk/>
            <pc:sldMk cId="2877516141" sldId="263"/>
            <ac:spMk id="4" creationId="{9BD6D506-0D9B-48B7-A325-58C02C3ECEFA}"/>
          </ac:spMkLst>
        </pc:spChg>
        <pc:spChg chg="add mod">
          <ac:chgData name="Onkar, Harshitha" userId="9fb97cec-bb42-4bb8-949a-2ee7fb2e16f3" providerId="ADAL" clId="{17E0F62E-BF40-444C-8274-DC5D058398C0}" dt="2020-11-30T15:33:16.707" v="2829" actId="20577"/>
          <ac:spMkLst>
            <pc:docMk/>
            <pc:sldMk cId="2877516141" sldId="263"/>
            <ac:spMk id="7" creationId="{518C0AD6-4F9C-4DDE-8BE8-2332EA1B57DC}"/>
          </ac:spMkLst>
        </pc:spChg>
        <pc:spChg chg="add del">
          <ac:chgData name="Onkar, Harshitha" userId="9fb97cec-bb42-4bb8-949a-2ee7fb2e16f3" providerId="ADAL" clId="{17E0F62E-BF40-444C-8274-DC5D058398C0}" dt="2020-11-30T15:33:13.348" v="2827"/>
          <ac:spMkLst>
            <pc:docMk/>
            <pc:sldMk cId="2877516141" sldId="263"/>
            <ac:spMk id="8" creationId="{85B751D6-93D6-4B9C-83DB-4C24D04F19CC}"/>
          </ac:spMkLst>
        </pc:spChg>
        <pc:picChg chg="add mod">
          <ac:chgData name="Onkar, Harshitha" userId="9fb97cec-bb42-4bb8-949a-2ee7fb2e16f3" providerId="ADAL" clId="{17E0F62E-BF40-444C-8274-DC5D058398C0}" dt="2020-11-30T03:22:42.568" v="1252" actId="14100"/>
          <ac:picMkLst>
            <pc:docMk/>
            <pc:sldMk cId="2877516141" sldId="263"/>
            <ac:picMk id="5" creationId="{F717D351-0FF0-4282-B87C-526AB1FD1A61}"/>
          </ac:picMkLst>
        </pc:picChg>
        <pc:picChg chg="add mod">
          <ac:chgData name="Onkar, Harshitha" userId="9fb97cec-bb42-4bb8-949a-2ee7fb2e16f3" providerId="ADAL" clId="{17E0F62E-BF40-444C-8274-DC5D058398C0}" dt="2020-11-30T03:22:35.100" v="1251" actId="1076"/>
          <ac:picMkLst>
            <pc:docMk/>
            <pc:sldMk cId="2877516141" sldId="263"/>
            <ac:picMk id="6" creationId="{4C28E73B-38B7-4B69-AF1B-5C8519A65A3B}"/>
          </ac:picMkLst>
        </pc:picChg>
      </pc:sldChg>
      <pc:sldChg chg="addSp delSp modSp">
        <pc:chgData name="Onkar, Harshitha" userId="9fb97cec-bb42-4bb8-949a-2ee7fb2e16f3" providerId="ADAL" clId="{17E0F62E-BF40-444C-8274-DC5D058398C0}" dt="2020-11-30T15:21:13.662" v="2707" actId="115"/>
        <pc:sldMkLst>
          <pc:docMk/>
          <pc:sldMk cId="2472355179" sldId="264"/>
        </pc:sldMkLst>
        <pc:spChg chg="mod">
          <ac:chgData name="Onkar, Harshitha" userId="9fb97cec-bb42-4bb8-949a-2ee7fb2e16f3" providerId="ADAL" clId="{17E0F62E-BF40-444C-8274-DC5D058398C0}" dt="2020-11-30T15:21:13.662" v="2707" actId="115"/>
          <ac:spMkLst>
            <pc:docMk/>
            <pc:sldMk cId="2472355179" sldId="264"/>
            <ac:spMk id="2" creationId="{49FF68A6-D41C-1943-94D8-BFC7DA494383}"/>
          </ac:spMkLst>
        </pc:spChg>
        <pc:spChg chg="del">
          <ac:chgData name="Onkar, Harshitha" userId="9fb97cec-bb42-4bb8-949a-2ee7fb2e16f3" providerId="ADAL" clId="{17E0F62E-BF40-444C-8274-DC5D058398C0}" dt="2020-11-30T03:42:51.373" v="1268" actId="478"/>
          <ac:spMkLst>
            <pc:docMk/>
            <pc:sldMk cId="2472355179" sldId="264"/>
            <ac:spMk id="3" creationId="{97FB60F1-1687-114A-85D3-8C40C1E9E0E4}"/>
          </ac:spMkLst>
        </pc:spChg>
        <pc:spChg chg="add mod">
          <ac:chgData name="Onkar, Harshitha" userId="9fb97cec-bb42-4bb8-949a-2ee7fb2e16f3" providerId="ADAL" clId="{17E0F62E-BF40-444C-8274-DC5D058398C0}" dt="2020-11-30T15:20:57.486" v="2706" actId="1076"/>
          <ac:spMkLst>
            <pc:docMk/>
            <pc:sldMk cId="2472355179" sldId="264"/>
            <ac:spMk id="3" creationId="{CAA161DB-A0AA-4052-BF7B-9EA0AE60DDC4}"/>
          </ac:spMkLst>
        </pc:spChg>
        <pc:picChg chg="mod">
          <ac:chgData name="Onkar, Harshitha" userId="9fb97cec-bb42-4bb8-949a-2ee7fb2e16f3" providerId="ADAL" clId="{17E0F62E-BF40-444C-8274-DC5D058398C0}" dt="2020-11-30T15:20:53.589" v="2705" actId="1076"/>
          <ac:picMkLst>
            <pc:docMk/>
            <pc:sldMk cId="2472355179" sldId="264"/>
            <ac:picMk id="4" creationId="{5265008B-1C07-D140-8DE3-E5D21FADC944}"/>
          </ac:picMkLst>
        </pc:picChg>
      </pc:sldChg>
      <pc:sldChg chg="add del">
        <pc:chgData name="Onkar, Harshitha" userId="9fb97cec-bb42-4bb8-949a-2ee7fb2e16f3" providerId="ADAL" clId="{17E0F62E-BF40-444C-8274-DC5D058398C0}" dt="2020-11-30T03:24:22.114" v="1259" actId="2696"/>
        <pc:sldMkLst>
          <pc:docMk/>
          <pc:sldMk cId="2585139963" sldId="264"/>
        </pc:sldMkLst>
      </pc:sldChg>
      <pc:sldChg chg="addSp delSp modSp">
        <pc:chgData name="Onkar, Harshitha" userId="9fb97cec-bb42-4bb8-949a-2ee7fb2e16f3" providerId="ADAL" clId="{17E0F62E-BF40-444C-8274-DC5D058398C0}" dt="2020-11-30T15:23:21.378" v="2725" actId="1076"/>
        <pc:sldMkLst>
          <pc:docMk/>
          <pc:sldMk cId="164848791" sldId="265"/>
        </pc:sldMkLst>
        <pc:spChg chg="del">
          <ac:chgData name="Onkar, Harshitha" userId="9fb97cec-bb42-4bb8-949a-2ee7fb2e16f3" providerId="ADAL" clId="{17E0F62E-BF40-444C-8274-DC5D058398C0}" dt="2020-11-30T15:21:24.900" v="2708" actId="478"/>
          <ac:spMkLst>
            <pc:docMk/>
            <pc:sldMk cId="164848791" sldId="265"/>
            <ac:spMk id="2" creationId="{49FF68A6-D41C-1943-94D8-BFC7DA494383}"/>
          </ac:spMkLst>
        </pc:spChg>
        <pc:spChg chg="del">
          <ac:chgData name="Onkar, Harshitha" userId="9fb97cec-bb42-4bb8-949a-2ee7fb2e16f3" providerId="ADAL" clId="{17E0F62E-BF40-444C-8274-DC5D058398C0}" dt="2020-11-30T03:42:57.499" v="1269" actId="478"/>
          <ac:spMkLst>
            <pc:docMk/>
            <pc:sldMk cId="164848791" sldId="265"/>
            <ac:spMk id="3" creationId="{97FB60F1-1687-114A-85D3-8C40C1E9E0E4}"/>
          </ac:spMkLst>
        </pc:spChg>
        <pc:spChg chg="add del mod">
          <ac:chgData name="Onkar, Harshitha" userId="9fb97cec-bb42-4bb8-949a-2ee7fb2e16f3" providerId="ADAL" clId="{17E0F62E-BF40-444C-8274-DC5D058398C0}" dt="2020-11-30T15:22:52.486" v="2717" actId="14100"/>
          <ac:spMkLst>
            <pc:docMk/>
            <pc:sldMk cId="164848791" sldId="265"/>
            <ac:spMk id="4" creationId="{260A2B22-0BC1-4CCE-A21A-4AA7304BDF4E}"/>
          </ac:spMkLst>
        </pc:spChg>
        <pc:spChg chg="add del">
          <ac:chgData name="Onkar, Harshitha" userId="9fb97cec-bb42-4bb8-949a-2ee7fb2e16f3" providerId="ADAL" clId="{17E0F62E-BF40-444C-8274-DC5D058398C0}" dt="2020-11-30T15:21:35.019" v="2711"/>
          <ac:spMkLst>
            <pc:docMk/>
            <pc:sldMk cId="164848791" sldId="265"/>
            <ac:spMk id="6" creationId="{38332560-BB83-438A-AF0A-6ED3DA391CCD}"/>
          </ac:spMkLst>
        </pc:spChg>
        <pc:spChg chg="add mod">
          <ac:chgData name="Onkar, Harshitha" userId="9fb97cec-bb42-4bb8-949a-2ee7fb2e16f3" providerId="ADAL" clId="{17E0F62E-BF40-444C-8274-DC5D058398C0}" dt="2020-11-30T15:23:12.788" v="2724" actId="20577"/>
          <ac:spMkLst>
            <pc:docMk/>
            <pc:sldMk cId="164848791" sldId="265"/>
            <ac:spMk id="7" creationId="{F9EC457B-84BD-440F-9842-96252414CBAB}"/>
          </ac:spMkLst>
        </pc:spChg>
        <pc:picChg chg="mod">
          <ac:chgData name="Onkar, Harshitha" userId="9fb97cec-bb42-4bb8-949a-2ee7fb2e16f3" providerId="ADAL" clId="{17E0F62E-BF40-444C-8274-DC5D058398C0}" dt="2020-11-30T15:23:21.378" v="2725" actId="1076"/>
          <ac:picMkLst>
            <pc:docMk/>
            <pc:sldMk cId="164848791" sldId="265"/>
            <ac:picMk id="5" creationId="{8CE3DFD3-5055-4942-ADF9-847522BA3F3A}"/>
          </ac:picMkLst>
        </pc:picChg>
      </pc:sldChg>
      <pc:sldChg chg="delSp modSp">
        <pc:chgData name="Onkar, Harshitha" userId="9fb97cec-bb42-4bb8-949a-2ee7fb2e16f3" providerId="ADAL" clId="{17E0F62E-BF40-444C-8274-DC5D058398C0}" dt="2020-11-30T15:25:22.958" v="2765" actId="1076"/>
        <pc:sldMkLst>
          <pc:docMk/>
          <pc:sldMk cId="2868817006" sldId="266"/>
        </pc:sldMkLst>
        <pc:spChg chg="mod">
          <ac:chgData name="Onkar, Harshitha" userId="9fb97cec-bb42-4bb8-949a-2ee7fb2e16f3" providerId="ADAL" clId="{17E0F62E-BF40-444C-8274-DC5D058398C0}" dt="2020-11-30T15:25:18.594" v="2764" actId="113"/>
          <ac:spMkLst>
            <pc:docMk/>
            <pc:sldMk cId="2868817006" sldId="266"/>
            <ac:spMk id="2" creationId="{49FF68A6-D41C-1943-94D8-BFC7DA494383}"/>
          </ac:spMkLst>
        </pc:spChg>
        <pc:spChg chg="del">
          <ac:chgData name="Onkar, Harshitha" userId="9fb97cec-bb42-4bb8-949a-2ee7fb2e16f3" providerId="ADAL" clId="{17E0F62E-BF40-444C-8274-DC5D058398C0}" dt="2020-11-30T03:43:08.998" v="1270" actId="478"/>
          <ac:spMkLst>
            <pc:docMk/>
            <pc:sldMk cId="2868817006" sldId="266"/>
            <ac:spMk id="3" creationId="{97FB60F1-1687-114A-85D3-8C40C1E9E0E4}"/>
          </ac:spMkLst>
        </pc:spChg>
        <pc:picChg chg="mod ord">
          <ac:chgData name="Onkar, Harshitha" userId="9fb97cec-bb42-4bb8-949a-2ee7fb2e16f3" providerId="ADAL" clId="{17E0F62E-BF40-444C-8274-DC5D058398C0}" dt="2020-11-30T15:25:22.958" v="2765" actId="1076"/>
          <ac:picMkLst>
            <pc:docMk/>
            <pc:sldMk cId="2868817006" sldId="266"/>
            <ac:picMk id="4" creationId="{48A84F76-7F44-7C4B-9EB0-425D7799E29E}"/>
          </ac:picMkLst>
        </pc:picChg>
      </pc:sldChg>
      <pc:sldChg chg="addSp delSp modSp add">
        <pc:chgData name="Onkar, Harshitha" userId="9fb97cec-bb42-4bb8-949a-2ee7fb2e16f3" providerId="ADAL" clId="{17E0F62E-BF40-444C-8274-DC5D058398C0}" dt="2020-11-30T15:51:15.309" v="3040" actId="20577"/>
        <pc:sldMkLst>
          <pc:docMk/>
          <pc:sldMk cId="2521313749" sldId="267"/>
        </pc:sldMkLst>
        <pc:spChg chg="del">
          <ac:chgData name="Onkar, Harshitha" userId="9fb97cec-bb42-4bb8-949a-2ee7fb2e16f3" providerId="ADAL" clId="{17E0F62E-BF40-444C-8274-DC5D058398C0}" dt="2020-11-30T03:38:33.518" v="1261"/>
          <ac:spMkLst>
            <pc:docMk/>
            <pc:sldMk cId="2521313749" sldId="267"/>
            <ac:spMk id="2" creationId="{5E22FC86-4BAB-46EC-B01C-F084DEECCF5C}"/>
          </ac:spMkLst>
        </pc:spChg>
        <pc:spChg chg="add mod">
          <ac:chgData name="Onkar, Harshitha" userId="9fb97cec-bb42-4bb8-949a-2ee7fb2e16f3" providerId="ADAL" clId="{17E0F62E-BF40-444C-8274-DC5D058398C0}" dt="2020-11-30T15:44:37.275" v="2993" actId="115"/>
          <ac:spMkLst>
            <pc:docMk/>
            <pc:sldMk cId="2521313749" sldId="267"/>
            <ac:spMk id="2" creationId="{E3DFB122-F02E-4145-9B25-D3247E242BC7}"/>
          </ac:spMkLst>
        </pc:spChg>
        <pc:spChg chg="del">
          <ac:chgData name="Onkar, Harshitha" userId="9fb97cec-bb42-4bb8-949a-2ee7fb2e16f3" providerId="ADAL" clId="{17E0F62E-BF40-444C-8274-DC5D058398C0}" dt="2020-11-30T03:38:33.518" v="1261"/>
          <ac:spMkLst>
            <pc:docMk/>
            <pc:sldMk cId="2521313749" sldId="267"/>
            <ac:spMk id="3" creationId="{8AF6A008-112A-4E0E-9539-8A306B077FCC}"/>
          </ac:spMkLst>
        </pc:spChg>
        <pc:spChg chg="del">
          <ac:chgData name="Onkar, Harshitha" userId="9fb97cec-bb42-4bb8-949a-2ee7fb2e16f3" providerId="ADAL" clId="{17E0F62E-BF40-444C-8274-DC5D058398C0}" dt="2020-11-30T03:38:33.518" v="1261"/>
          <ac:spMkLst>
            <pc:docMk/>
            <pc:sldMk cId="2521313749" sldId="267"/>
            <ac:spMk id="4" creationId="{56A51C7C-D013-4BEB-8C29-F5722A84FC42}"/>
          </ac:spMkLst>
        </pc:spChg>
        <pc:spChg chg="add mod">
          <ac:chgData name="Onkar, Harshitha" userId="9fb97cec-bb42-4bb8-949a-2ee7fb2e16f3" providerId="ADAL" clId="{17E0F62E-BF40-444C-8274-DC5D058398C0}" dt="2020-11-30T15:50:58.988" v="3031" actId="14100"/>
          <ac:spMkLst>
            <pc:docMk/>
            <pc:sldMk cId="2521313749" sldId="267"/>
            <ac:spMk id="4" creationId="{D8DAE2D5-5032-483F-9CD2-1DECA8905704}"/>
          </ac:spMkLst>
        </pc:spChg>
        <pc:spChg chg="add mod">
          <ac:chgData name="Onkar, Harshitha" userId="9fb97cec-bb42-4bb8-949a-2ee7fb2e16f3" providerId="ADAL" clId="{17E0F62E-BF40-444C-8274-DC5D058398C0}" dt="2020-11-30T15:51:15.309" v="3040" actId="20577"/>
          <ac:spMkLst>
            <pc:docMk/>
            <pc:sldMk cId="2521313749" sldId="267"/>
            <ac:spMk id="7" creationId="{4D9CEC68-C520-4280-9A5D-DAE2EF4ED555}"/>
          </ac:spMkLst>
        </pc:spChg>
        <pc:picChg chg="add mod">
          <ac:chgData name="Onkar, Harshitha" userId="9fb97cec-bb42-4bb8-949a-2ee7fb2e16f3" providerId="ADAL" clId="{17E0F62E-BF40-444C-8274-DC5D058398C0}" dt="2020-11-30T15:50:13.455" v="3001" actId="1076"/>
          <ac:picMkLst>
            <pc:docMk/>
            <pc:sldMk cId="2521313749" sldId="267"/>
            <ac:picMk id="3" creationId="{43823B3E-A0FA-4AD0-AED6-C380273C1F23}"/>
          </ac:picMkLst>
        </pc:picChg>
        <pc:picChg chg="add del mod">
          <ac:chgData name="Onkar, Harshitha" userId="9fb97cec-bb42-4bb8-949a-2ee7fb2e16f3" providerId="ADAL" clId="{17E0F62E-BF40-444C-8274-DC5D058398C0}" dt="2020-11-30T03:42:02.189" v="1265" actId="478"/>
          <ac:picMkLst>
            <pc:docMk/>
            <pc:sldMk cId="2521313749" sldId="267"/>
            <ac:picMk id="5" creationId="{B2728A96-E026-464D-8F86-570FF11FCB41}"/>
          </ac:picMkLst>
        </pc:picChg>
        <pc:picChg chg="add mod">
          <ac:chgData name="Onkar, Harshitha" userId="9fb97cec-bb42-4bb8-949a-2ee7fb2e16f3" providerId="ADAL" clId="{17E0F62E-BF40-444C-8274-DC5D058398C0}" dt="2020-11-30T15:17:36.222" v="2603" actId="1076"/>
          <ac:picMkLst>
            <pc:docMk/>
            <pc:sldMk cId="2521313749" sldId="267"/>
            <ac:picMk id="6" creationId="{83C34DED-3206-46A6-AC9E-0888ABEA2091}"/>
          </ac:picMkLst>
        </pc:picChg>
      </pc:sldChg>
      <pc:sldChg chg="addSp delSp add del">
        <pc:chgData name="Onkar, Harshitha" userId="9fb97cec-bb42-4bb8-949a-2ee7fb2e16f3" providerId="ADAL" clId="{17E0F62E-BF40-444C-8274-DC5D058398C0}" dt="2020-11-30T14:27:15.854" v="1344" actId="2696"/>
        <pc:sldMkLst>
          <pc:docMk/>
          <pc:sldMk cId="1185658059" sldId="269"/>
        </pc:sldMkLst>
        <pc:spChg chg="del">
          <ac:chgData name="Onkar, Harshitha" userId="9fb97cec-bb42-4bb8-949a-2ee7fb2e16f3" providerId="ADAL" clId="{17E0F62E-BF40-444C-8274-DC5D058398C0}" dt="2020-11-30T04:06:01.679" v="1288" actId="478"/>
          <ac:spMkLst>
            <pc:docMk/>
            <pc:sldMk cId="1185658059" sldId="269"/>
            <ac:spMk id="2" creationId="{B953A977-D300-47A6-B614-BD943F5DEA50}"/>
          </ac:spMkLst>
        </pc:spChg>
        <pc:spChg chg="del">
          <ac:chgData name="Onkar, Harshitha" userId="9fb97cec-bb42-4bb8-949a-2ee7fb2e16f3" providerId="ADAL" clId="{17E0F62E-BF40-444C-8274-DC5D058398C0}" dt="2020-11-30T04:06:05.368" v="1289" actId="478"/>
          <ac:spMkLst>
            <pc:docMk/>
            <pc:sldMk cId="1185658059" sldId="269"/>
            <ac:spMk id="3" creationId="{7752B09F-67EB-4EAF-B23C-1478CD34A922}"/>
          </ac:spMkLst>
        </pc:spChg>
        <pc:spChg chg="del">
          <ac:chgData name="Onkar, Harshitha" userId="9fb97cec-bb42-4bb8-949a-2ee7fb2e16f3" providerId="ADAL" clId="{17E0F62E-BF40-444C-8274-DC5D058398C0}" dt="2020-11-30T04:06:11.018" v="1290" actId="478"/>
          <ac:spMkLst>
            <pc:docMk/>
            <pc:sldMk cId="1185658059" sldId="269"/>
            <ac:spMk id="4" creationId="{A0C2B76E-18B6-40ED-9101-059A477D8E0B}"/>
          </ac:spMkLst>
        </pc:spChg>
        <pc:graphicFrameChg chg="add del">
          <ac:chgData name="Onkar, Harshitha" userId="9fb97cec-bb42-4bb8-949a-2ee7fb2e16f3" providerId="ADAL" clId="{17E0F62E-BF40-444C-8274-DC5D058398C0}" dt="2020-11-30T04:08:45.922" v="1293" actId="3680"/>
          <ac:graphicFrameMkLst>
            <pc:docMk/>
            <pc:sldMk cId="1185658059" sldId="269"/>
            <ac:graphicFrameMk id="5" creationId="{8F6732BF-AB8E-4508-AA1D-22549D59FAB0}"/>
          </ac:graphicFrameMkLst>
        </pc:graphicFrameChg>
      </pc:sldChg>
      <pc:sldChg chg="addSp delSp modSp add">
        <pc:chgData name="Onkar, Harshitha" userId="9fb97cec-bb42-4bb8-949a-2ee7fb2e16f3" providerId="ADAL" clId="{17E0F62E-BF40-444C-8274-DC5D058398C0}" dt="2020-11-30T16:18:29.232" v="3894" actId="1076"/>
        <pc:sldMkLst>
          <pc:docMk/>
          <pc:sldMk cId="2736760990" sldId="270"/>
        </pc:sldMkLst>
        <pc:spChg chg="del">
          <ac:chgData name="Onkar, Harshitha" userId="9fb97cec-bb42-4bb8-949a-2ee7fb2e16f3" providerId="ADAL" clId="{17E0F62E-BF40-444C-8274-DC5D058398C0}" dt="2020-11-30T14:23:56.076" v="1309"/>
          <ac:spMkLst>
            <pc:docMk/>
            <pc:sldMk cId="2736760990" sldId="270"/>
            <ac:spMk id="2" creationId="{1FB9146C-5563-4CD3-9C08-BDABB16794B4}"/>
          </ac:spMkLst>
        </pc:spChg>
        <pc:spChg chg="del">
          <ac:chgData name="Onkar, Harshitha" userId="9fb97cec-bb42-4bb8-949a-2ee7fb2e16f3" providerId="ADAL" clId="{17E0F62E-BF40-444C-8274-DC5D058398C0}" dt="2020-11-30T14:23:56.076" v="1309"/>
          <ac:spMkLst>
            <pc:docMk/>
            <pc:sldMk cId="2736760990" sldId="270"/>
            <ac:spMk id="3" creationId="{D7C319A2-936D-44F3-B862-B3EA1EFA711C}"/>
          </ac:spMkLst>
        </pc:spChg>
        <pc:spChg chg="del">
          <ac:chgData name="Onkar, Harshitha" userId="9fb97cec-bb42-4bb8-949a-2ee7fb2e16f3" providerId="ADAL" clId="{17E0F62E-BF40-444C-8274-DC5D058398C0}" dt="2020-11-30T14:23:56.076" v="1309"/>
          <ac:spMkLst>
            <pc:docMk/>
            <pc:sldMk cId="2736760990" sldId="270"/>
            <ac:spMk id="4" creationId="{03EEBC1A-C59E-460E-BD01-40D0282744FD}"/>
          </ac:spMkLst>
        </pc:spChg>
        <pc:spChg chg="add mod">
          <ac:chgData name="Onkar, Harshitha" userId="9fb97cec-bb42-4bb8-949a-2ee7fb2e16f3" providerId="ADAL" clId="{17E0F62E-BF40-444C-8274-DC5D058398C0}" dt="2020-11-30T16:06:38.695" v="3464" actId="255"/>
          <ac:spMkLst>
            <pc:docMk/>
            <pc:sldMk cId="2736760990" sldId="270"/>
            <ac:spMk id="5" creationId="{FCFCBCE6-8A3B-4A98-B293-A153CAD2AA3E}"/>
          </ac:spMkLst>
        </pc:spChg>
        <pc:spChg chg="add del mod">
          <ac:chgData name="Onkar, Harshitha" userId="9fb97cec-bb42-4bb8-949a-2ee7fb2e16f3" providerId="ADAL" clId="{17E0F62E-BF40-444C-8274-DC5D058398C0}" dt="2020-11-30T16:04:12.766" v="3454"/>
          <ac:spMkLst>
            <pc:docMk/>
            <pc:sldMk cId="2736760990" sldId="270"/>
            <ac:spMk id="6" creationId="{7A945437-3170-4D31-9AC7-22CF7C49EE4B}"/>
          </ac:spMkLst>
        </pc:spChg>
        <pc:spChg chg="add mod">
          <ac:chgData name="Onkar, Harshitha" userId="9fb97cec-bb42-4bb8-949a-2ee7fb2e16f3" providerId="ADAL" clId="{17E0F62E-BF40-444C-8274-DC5D058398C0}" dt="2020-11-30T16:15:50.693" v="3884" actId="1076"/>
          <ac:spMkLst>
            <pc:docMk/>
            <pc:sldMk cId="2736760990" sldId="270"/>
            <ac:spMk id="7" creationId="{B42FCC56-FBA1-4A08-8184-946B0074B7AC}"/>
          </ac:spMkLst>
        </pc:spChg>
        <pc:spChg chg="add del mod">
          <ac:chgData name="Onkar, Harshitha" userId="9fb97cec-bb42-4bb8-949a-2ee7fb2e16f3" providerId="ADAL" clId="{17E0F62E-BF40-444C-8274-DC5D058398C0}" dt="2020-11-30T16:13:00" v="3827"/>
          <ac:spMkLst>
            <pc:docMk/>
            <pc:sldMk cId="2736760990" sldId="270"/>
            <ac:spMk id="8" creationId="{75A1F702-FFA4-4193-8B83-3BF8EDFEA7C1}"/>
          </ac:spMkLst>
        </pc:spChg>
        <pc:spChg chg="add del mod">
          <ac:chgData name="Onkar, Harshitha" userId="9fb97cec-bb42-4bb8-949a-2ee7fb2e16f3" providerId="ADAL" clId="{17E0F62E-BF40-444C-8274-DC5D058398C0}" dt="2020-11-30T16:16:07.836" v="3886"/>
          <ac:spMkLst>
            <pc:docMk/>
            <pc:sldMk cId="2736760990" sldId="270"/>
            <ac:spMk id="12" creationId="{60A9CAEF-95DF-4C8F-91AB-7F359D31A0F9}"/>
          </ac:spMkLst>
        </pc:spChg>
        <pc:picChg chg="add del mod">
          <ac:chgData name="Onkar, Harshitha" userId="9fb97cec-bb42-4bb8-949a-2ee7fb2e16f3" providerId="ADAL" clId="{17E0F62E-BF40-444C-8274-DC5D058398C0}" dt="2020-11-30T16:15:41.522" v="3882" actId="478"/>
          <ac:picMkLst>
            <pc:docMk/>
            <pc:sldMk cId="2736760990" sldId="270"/>
            <ac:picMk id="9" creationId="{F8967012-8092-480D-86B9-2E6A950F9A7C}"/>
          </ac:picMkLst>
        </pc:picChg>
        <pc:picChg chg="add del mod">
          <ac:chgData name="Onkar, Harshitha" userId="9fb97cec-bb42-4bb8-949a-2ee7fb2e16f3" providerId="ADAL" clId="{17E0F62E-BF40-444C-8274-DC5D058398C0}" dt="2020-11-30T16:15:38.967" v="3881" actId="478"/>
          <ac:picMkLst>
            <pc:docMk/>
            <pc:sldMk cId="2736760990" sldId="270"/>
            <ac:picMk id="10" creationId="{40898CF5-201C-4E7D-B2DB-E914918AB3B8}"/>
          </ac:picMkLst>
        </pc:picChg>
        <pc:picChg chg="add mod">
          <ac:chgData name="Onkar, Harshitha" userId="9fb97cec-bb42-4bb8-949a-2ee7fb2e16f3" providerId="ADAL" clId="{17E0F62E-BF40-444C-8274-DC5D058398C0}" dt="2020-11-30T16:18:24.545" v="3892" actId="1076"/>
          <ac:picMkLst>
            <pc:docMk/>
            <pc:sldMk cId="2736760990" sldId="270"/>
            <ac:picMk id="13" creationId="{79A5F136-7137-4FBA-8DFA-B4E66797E519}"/>
          </ac:picMkLst>
        </pc:picChg>
        <pc:picChg chg="add mod">
          <ac:chgData name="Onkar, Harshitha" userId="9fb97cec-bb42-4bb8-949a-2ee7fb2e16f3" providerId="ADAL" clId="{17E0F62E-BF40-444C-8274-DC5D058398C0}" dt="2020-11-30T16:18:29.232" v="3894" actId="1076"/>
          <ac:picMkLst>
            <pc:docMk/>
            <pc:sldMk cId="2736760990" sldId="270"/>
            <ac:picMk id="14" creationId="{EA13AEE2-A46E-4960-94A2-2ADDDCFA4608}"/>
          </ac:picMkLst>
        </pc:picChg>
      </pc:sldChg>
      <pc:sldChg chg="addSp delSp modSp add">
        <pc:chgData name="Onkar, Harshitha" userId="9fb97cec-bb42-4bb8-949a-2ee7fb2e16f3" providerId="ADAL" clId="{17E0F62E-BF40-444C-8274-DC5D058398C0}" dt="2020-11-30T15:15:07.651" v="2527" actId="478"/>
        <pc:sldMkLst>
          <pc:docMk/>
          <pc:sldMk cId="3449050852" sldId="271"/>
        </pc:sldMkLst>
        <pc:spChg chg="mod">
          <ac:chgData name="Onkar, Harshitha" userId="9fb97cec-bb42-4bb8-949a-2ee7fb2e16f3" providerId="ADAL" clId="{17E0F62E-BF40-444C-8274-DC5D058398C0}" dt="2020-11-30T14:54:21.869" v="2248" actId="115"/>
          <ac:spMkLst>
            <pc:docMk/>
            <pc:sldMk cId="3449050852" sldId="271"/>
            <ac:spMk id="2" creationId="{A6358DD7-29B1-4431-8F2B-EB7532A822C5}"/>
          </ac:spMkLst>
        </pc:spChg>
        <pc:spChg chg="mod">
          <ac:chgData name="Onkar, Harshitha" userId="9fb97cec-bb42-4bb8-949a-2ee7fb2e16f3" providerId="ADAL" clId="{17E0F62E-BF40-444C-8274-DC5D058398C0}" dt="2020-11-30T14:52:57.578" v="2227" actId="20577"/>
          <ac:spMkLst>
            <pc:docMk/>
            <pc:sldMk cId="3449050852" sldId="271"/>
            <ac:spMk id="3" creationId="{FCCA9616-1D33-4447-A279-887AECDBA204}"/>
          </ac:spMkLst>
        </pc:spChg>
        <pc:spChg chg="add del mod">
          <ac:chgData name="Onkar, Harshitha" userId="9fb97cec-bb42-4bb8-949a-2ee7fb2e16f3" providerId="ADAL" clId="{17E0F62E-BF40-444C-8274-DC5D058398C0}" dt="2020-11-30T15:15:07.651" v="2527" actId="478"/>
          <ac:spMkLst>
            <pc:docMk/>
            <pc:sldMk cId="3449050852" sldId="271"/>
            <ac:spMk id="4" creationId="{BC91F20A-E631-4619-AD9D-61BA6A57579B}"/>
          </ac:spMkLst>
        </pc:spChg>
      </pc:sldChg>
      <pc:sldChg chg="addSp delSp modSp add">
        <pc:chgData name="Onkar, Harshitha" userId="9fb97cec-bb42-4bb8-949a-2ee7fb2e16f3" providerId="ADAL" clId="{17E0F62E-BF40-444C-8274-DC5D058398C0}" dt="2020-11-30T15:42:35.840" v="2989" actId="1076"/>
        <pc:sldMkLst>
          <pc:docMk/>
          <pc:sldMk cId="805443381" sldId="272"/>
        </pc:sldMkLst>
        <pc:spChg chg="del">
          <ac:chgData name="Onkar, Harshitha" userId="9fb97cec-bb42-4bb8-949a-2ee7fb2e16f3" providerId="ADAL" clId="{17E0F62E-BF40-444C-8274-DC5D058398C0}" dt="2020-11-30T14:27:37.357" v="1345"/>
          <ac:spMkLst>
            <pc:docMk/>
            <pc:sldMk cId="805443381" sldId="272"/>
            <ac:spMk id="2" creationId="{90B1E03B-9E61-4E31-96B4-765E0B981C93}"/>
          </ac:spMkLst>
        </pc:spChg>
        <pc:spChg chg="del">
          <ac:chgData name="Onkar, Harshitha" userId="9fb97cec-bb42-4bb8-949a-2ee7fb2e16f3" providerId="ADAL" clId="{17E0F62E-BF40-444C-8274-DC5D058398C0}" dt="2020-11-30T14:27:37.357" v="1345"/>
          <ac:spMkLst>
            <pc:docMk/>
            <pc:sldMk cId="805443381" sldId="272"/>
            <ac:spMk id="3" creationId="{E3A8F1D1-EA2E-4283-A0CD-B49E35829E88}"/>
          </ac:spMkLst>
        </pc:spChg>
        <pc:spChg chg="del">
          <ac:chgData name="Onkar, Harshitha" userId="9fb97cec-bb42-4bb8-949a-2ee7fb2e16f3" providerId="ADAL" clId="{17E0F62E-BF40-444C-8274-DC5D058398C0}" dt="2020-11-30T14:27:37.357" v="1345"/>
          <ac:spMkLst>
            <pc:docMk/>
            <pc:sldMk cId="805443381" sldId="272"/>
            <ac:spMk id="4" creationId="{4BDBFA0E-A4C7-4F19-9C8E-3D72874A8193}"/>
          </ac:spMkLst>
        </pc:spChg>
        <pc:spChg chg="add del mod">
          <ac:chgData name="Onkar, Harshitha" userId="9fb97cec-bb42-4bb8-949a-2ee7fb2e16f3" providerId="ADAL" clId="{17E0F62E-BF40-444C-8274-DC5D058398C0}" dt="2020-11-30T15:34:30.898" v="2832" actId="478"/>
          <ac:spMkLst>
            <pc:docMk/>
            <pc:sldMk cId="805443381" sldId="272"/>
            <ac:spMk id="5" creationId="{71FCA49C-78BA-424C-B62D-B992158DE39E}"/>
          </ac:spMkLst>
        </pc:spChg>
        <pc:spChg chg="add del mod">
          <ac:chgData name="Onkar, Harshitha" userId="9fb97cec-bb42-4bb8-949a-2ee7fb2e16f3" providerId="ADAL" clId="{17E0F62E-BF40-444C-8274-DC5D058398C0}" dt="2020-11-30T15:34:10.409" v="2830" actId="478"/>
          <ac:spMkLst>
            <pc:docMk/>
            <pc:sldMk cId="805443381" sldId="272"/>
            <ac:spMk id="6" creationId="{CC3C0224-013B-4123-96B2-ED12C6AB48AE}"/>
          </ac:spMkLst>
        </pc:spChg>
        <pc:spChg chg="add mod">
          <ac:chgData name="Onkar, Harshitha" userId="9fb97cec-bb42-4bb8-949a-2ee7fb2e16f3" providerId="ADAL" clId="{17E0F62E-BF40-444C-8274-DC5D058398C0}" dt="2020-11-30T15:36:07.803" v="2924" actId="115"/>
          <ac:spMkLst>
            <pc:docMk/>
            <pc:sldMk cId="805443381" sldId="272"/>
            <ac:spMk id="7" creationId="{A00394E5-8AC6-4C64-8F35-DF13032BA382}"/>
          </ac:spMkLst>
        </pc:spChg>
        <pc:spChg chg="add mod">
          <ac:chgData name="Onkar, Harshitha" userId="9fb97cec-bb42-4bb8-949a-2ee7fb2e16f3" providerId="ADAL" clId="{17E0F62E-BF40-444C-8274-DC5D058398C0}" dt="2020-11-30T15:39:07.483" v="2970" actId="1076"/>
          <ac:spMkLst>
            <pc:docMk/>
            <pc:sldMk cId="805443381" sldId="272"/>
            <ac:spMk id="8" creationId="{867B7BA9-9EB0-4068-B844-954069941379}"/>
          </ac:spMkLst>
        </pc:spChg>
        <pc:graphicFrameChg chg="add mod modGraphic">
          <ac:chgData name="Onkar, Harshitha" userId="9fb97cec-bb42-4bb8-949a-2ee7fb2e16f3" providerId="ADAL" clId="{17E0F62E-BF40-444C-8274-DC5D058398C0}" dt="2020-11-30T15:42:35.840" v="2989" actId="1076"/>
          <ac:graphicFrameMkLst>
            <pc:docMk/>
            <pc:sldMk cId="805443381" sldId="272"/>
            <ac:graphicFrameMk id="9" creationId="{2B1044C1-D5ED-4231-9F63-6901D742A18D}"/>
          </ac:graphicFrameMkLst>
        </pc:graphicFrameChg>
      </pc:sldChg>
      <pc:sldChg chg="addSp delSp modSp add">
        <pc:chgData name="Onkar, Harshitha" userId="9fb97cec-bb42-4bb8-949a-2ee7fb2e16f3" providerId="ADAL" clId="{17E0F62E-BF40-444C-8274-DC5D058398C0}" dt="2020-11-30T15:15:38.190" v="2532" actId="14100"/>
        <pc:sldMkLst>
          <pc:docMk/>
          <pc:sldMk cId="4174611217" sldId="273"/>
        </pc:sldMkLst>
        <pc:spChg chg="del">
          <ac:chgData name="Onkar, Harshitha" userId="9fb97cec-bb42-4bb8-949a-2ee7fb2e16f3" providerId="ADAL" clId="{17E0F62E-BF40-444C-8274-DC5D058398C0}" dt="2020-11-30T14:53:17.927" v="2229"/>
          <ac:spMkLst>
            <pc:docMk/>
            <pc:sldMk cId="4174611217" sldId="273"/>
            <ac:spMk id="2" creationId="{BC4547B2-46E0-4B27-949E-A54539F8806D}"/>
          </ac:spMkLst>
        </pc:spChg>
        <pc:spChg chg="del">
          <ac:chgData name="Onkar, Harshitha" userId="9fb97cec-bb42-4bb8-949a-2ee7fb2e16f3" providerId="ADAL" clId="{17E0F62E-BF40-444C-8274-DC5D058398C0}" dt="2020-11-30T14:53:17.927" v="2229"/>
          <ac:spMkLst>
            <pc:docMk/>
            <pc:sldMk cId="4174611217" sldId="273"/>
            <ac:spMk id="3" creationId="{F5C917EC-13E1-4022-83C6-D9A45EFB9CE0}"/>
          </ac:spMkLst>
        </pc:spChg>
        <pc:spChg chg="add mod">
          <ac:chgData name="Onkar, Harshitha" userId="9fb97cec-bb42-4bb8-949a-2ee7fb2e16f3" providerId="ADAL" clId="{17E0F62E-BF40-444C-8274-DC5D058398C0}" dt="2020-11-30T15:14:43.245" v="2524" actId="1076"/>
          <ac:spMkLst>
            <pc:docMk/>
            <pc:sldMk cId="4174611217" sldId="273"/>
            <ac:spMk id="4" creationId="{2DFB87A9-35C9-492D-90EE-8976E0EF8DAE}"/>
          </ac:spMkLst>
        </pc:spChg>
        <pc:spChg chg="add mod">
          <ac:chgData name="Onkar, Harshitha" userId="9fb97cec-bb42-4bb8-949a-2ee7fb2e16f3" providerId="ADAL" clId="{17E0F62E-BF40-444C-8274-DC5D058398C0}" dt="2020-11-30T15:15:33.934" v="2531" actId="14100"/>
          <ac:spMkLst>
            <pc:docMk/>
            <pc:sldMk cId="4174611217" sldId="273"/>
            <ac:spMk id="5" creationId="{B13104C2-1437-4832-824B-5FB9D5EE029A}"/>
          </ac:spMkLst>
        </pc:spChg>
        <pc:spChg chg="add mod">
          <ac:chgData name="Onkar, Harshitha" userId="9fb97cec-bb42-4bb8-949a-2ee7fb2e16f3" providerId="ADAL" clId="{17E0F62E-BF40-444C-8274-DC5D058398C0}" dt="2020-11-30T15:15:38.190" v="2532" actId="14100"/>
          <ac:spMkLst>
            <pc:docMk/>
            <pc:sldMk cId="4174611217" sldId="273"/>
            <ac:spMk id="6" creationId="{55876CC3-3649-48BD-B129-555A85A61257}"/>
          </ac:spMkLst>
        </pc:spChg>
        <pc:spChg chg="add del">
          <ac:chgData name="Onkar, Harshitha" userId="9fb97cec-bb42-4bb8-949a-2ee7fb2e16f3" providerId="ADAL" clId="{17E0F62E-BF40-444C-8274-DC5D058398C0}" dt="2020-11-30T14:57:48.692" v="2302"/>
          <ac:spMkLst>
            <pc:docMk/>
            <pc:sldMk cId="4174611217" sldId="273"/>
            <ac:spMk id="7" creationId="{519192E0-8D21-441C-A6A9-8975FC3DD72D}"/>
          </ac:spMkLst>
        </pc:spChg>
        <pc:spChg chg="add del mod">
          <ac:chgData name="Onkar, Harshitha" userId="9fb97cec-bb42-4bb8-949a-2ee7fb2e16f3" providerId="ADAL" clId="{17E0F62E-BF40-444C-8274-DC5D058398C0}" dt="2020-11-30T15:14:56.679" v="2526" actId="478"/>
          <ac:spMkLst>
            <pc:docMk/>
            <pc:sldMk cId="4174611217" sldId="273"/>
            <ac:spMk id="8" creationId="{53A24F71-0189-4901-B038-EDAB66C01630}"/>
          </ac:spMkLst>
        </pc:spChg>
      </pc:sldChg>
      <pc:sldChg chg="addSp delSp modSp add">
        <pc:chgData name="Onkar, Harshitha" userId="9fb97cec-bb42-4bb8-949a-2ee7fb2e16f3" providerId="ADAL" clId="{17E0F62E-BF40-444C-8274-DC5D058398C0}" dt="2020-11-30T16:23:00.409" v="3988" actId="14100"/>
        <pc:sldMkLst>
          <pc:docMk/>
          <pc:sldMk cId="3542244684" sldId="274"/>
        </pc:sldMkLst>
        <pc:spChg chg="del">
          <ac:chgData name="Onkar, Harshitha" userId="9fb97cec-bb42-4bb8-949a-2ee7fb2e16f3" providerId="ADAL" clId="{17E0F62E-BF40-444C-8274-DC5D058398C0}" dt="2020-11-30T16:18:53.508" v="3896"/>
          <ac:spMkLst>
            <pc:docMk/>
            <pc:sldMk cId="3542244684" sldId="274"/>
            <ac:spMk id="2" creationId="{92A35DFE-2113-4FF3-8D3A-8C0552F05FE4}"/>
          </ac:spMkLst>
        </pc:spChg>
        <pc:spChg chg="del">
          <ac:chgData name="Onkar, Harshitha" userId="9fb97cec-bb42-4bb8-949a-2ee7fb2e16f3" providerId="ADAL" clId="{17E0F62E-BF40-444C-8274-DC5D058398C0}" dt="2020-11-30T16:18:53.508" v="3896"/>
          <ac:spMkLst>
            <pc:docMk/>
            <pc:sldMk cId="3542244684" sldId="274"/>
            <ac:spMk id="3" creationId="{AE785032-5A02-4C46-91F1-8327361E1D9A}"/>
          </ac:spMkLst>
        </pc:spChg>
        <pc:spChg chg="del">
          <ac:chgData name="Onkar, Harshitha" userId="9fb97cec-bb42-4bb8-949a-2ee7fb2e16f3" providerId="ADAL" clId="{17E0F62E-BF40-444C-8274-DC5D058398C0}" dt="2020-11-30T16:18:53.508" v="3896"/>
          <ac:spMkLst>
            <pc:docMk/>
            <pc:sldMk cId="3542244684" sldId="274"/>
            <ac:spMk id="4" creationId="{ED3B7BC6-74D4-4BFA-B511-18422713ADA5}"/>
          </ac:spMkLst>
        </pc:spChg>
        <pc:spChg chg="add mod">
          <ac:chgData name="Onkar, Harshitha" userId="9fb97cec-bb42-4bb8-949a-2ee7fb2e16f3" providerId="ADAL" clId="{17E0F62E-BF40-444C-8274-DC5D058398C0}" dt="2020-11-30T16:22:55.373" v="3987" actId="113"/>
          <ac:spMkLst>
            <pc:docMk/>
            <pc:sldMk cId="3542244684" sldId="274"/>
            <ac:spMk id="6" creationId="{97745BE0-C12D-4281-933F-F87ADD77A4E6}"/>
          </ac:spMkLst>
        </pc:spChg>
        <pc:picChg chg="add mod">
          <ac:chgData name="Onkar, Harshitha" userId="9fb97cec-bb42-4bb8-949a-2ee7fb2e16f3" providerId="ADAL" clId="{17E0F62E-BF40-444C-8274-DC5D058398C0}" dt="2020-11-30T16:23:00.409" v="3988" actId="14100"/>
          <ac:picMkLst>
            <pc:docMk/>
            <pc:sldMk cId="3542244684" sldId="274"/>
            <ac:picMk id="5" creationId="{88DB2C6A-DE81-4CC5-A375-85A8FDFDD406}"/>
          </ac:picMkLst>
        </pc:picChg>
      </pc:sldChg>
      <pc:sldChg chg="modSp add">
        <pc:chgData name="Onkar, Harshitha" userId="9fb97cec-bb42-4bb8-949a-2ee7fb2e16f3" providerId="ADAL" clId="{17E0F62E-BF40-444C-8274-DC5D058398C0}" dt="2020-11-30T16:24:54.369" v="4012" actId="14100"/>
        <pc:sldMkLst>
          <pc:docMk/>
          <pc:sldMk cId="2433992188" sldId="275"/>
        </pc:sldMkLst>
        <pc:spChg chg="mod">
          <ac:chgData name="Onkar, Harshitha" userId="9fb97cec-bb42-4bb8-949a-2ee7fb2e16f3" providerId="ADAL" clId="{17E0F62E-BF40-444C-8274-DC5D058398C0}" dt="2020-11-30T16:24:01.627" v="4006" actId="255"/>
          <ac:spMkLst>
            <pc:docMk/>
            <pc:sldMk cId="2433992188" sldId="275"/>
            <ac:spMk id="2" creationId="{8471D5E4-5702-4F04-8DE4-A4299C2515ED}"/>
          </ac:spMkLst>
        </pc:spChg>
        <pc:spChg chg="mod">
          <ac:chgData name="Onkar, Harshitha" userId="9fb97cec-bb42-4bb8-949a-2ee7fb2e16f3" providerId="ADAL" clId="{17E0F62E-BF40-444C-8274-DC5D058398C0}" dt="2020-11-30T16:24:54.369" v="4012" actId="14100"/>
          <ac:spMkLst>
            <pc:docMk/>
            <pc:sldMk cId="2433992188" sldId="275"/>
            <ac:spMk id="3" creationId="{9E718FED-801B-442C-BF32-35188F7DFB57}"/>
          </ac:spMkLst>
        </pc:spChg>
      </pc:sldChg>
      <pc:sldChg chg="modSp add">
        <pc:chgData name="Onkar, Harshitha" userId="9fb97cec-bb42-4bb8-949a-2ee7fb2e16f3" providerId="ADAL" clId="{17E0F62E-BF40-444C-8274-DC5D058398C0}" dt="2020-11-30T16:34:32.238" v="4718" actId="2710"/>
        <pc:sldMkLst>
          <pc:docMk/>
          <pc:sldMk cId="2906202997" sldId="276"/>
        </pc:sldMkLst>
        <pc:spChg chg="mod">
          <ac:chgData name="Onkar, Harshitha" userId="9fb97cec-bb42-4bb8-949a-2ee7fb2e16f3" providerId="ADAL" clId="{17E0F62E-BF40-444C-8274-DC5D058398C0}" dt="2020-11-30T16:26:42.269" v="4045" actId="255"/>
          <ac:spMkLst>
            <pc:docMk/>
            <pc:sldMk cId="2906202997" sldId="276"/>
            <ac:spMk id="2" creationId="{151FEA65-6D51-4FB1-8570-70D47F4637BE}"/>
          </ac:spMkLst>
        </pc:spChg>
        <pc:spChg chg="mod">
          <ac:chgData name="Onkar, Harshitha" userId="9fb97cec-bb42-4bb8-949a-2ee7fb2e16f3" providerId="ADAL" clId="{17E0F62E-BF40-444C-8274-DC5D058398C0}" dt="2020-11-30T16:34:32.238" v="4718" actId="2710"/>
          <ac:spMkLst>
            <pc:docMk/>
            <pc:sldMk cId="2906202997" sldId="276"/>
            <ac:spMk id="3" creationId="{40A44A8C-050B-4D55-A6C9-056FDAC561F4}"/>
          </ac:spMkLst>
        </pc:spChg>
      </pc:sldChg>
      <pc:sldChg chg="modSp add">
        <pc:chgData name="Onkar, Harshitha" userId="9fb97cec-bb42-4bb8-949a-2ee7fb2e16f3" providerId="ADAL" clId="{17E0F62E-BF40-444C-8274-DC5D058398C0}" dt="2020-11-30T16:34:54.310" v="4733" actId="20577"/>
        <pc:sldMkLst>
          <pc:docMk/>
          <pc:sldMk cId="3764717558" sldId="277"/>
        </pc:sldMkLst>
        <pc:spChg chg="mod">
          <ac:chgData name="Onkar, Harshitha" userId="9fb97cec-bb42-4bb8-949a-2ee7fb2e16f3" providerId="ADAL" clId="{17E0F62E-BF40-444C-8274-DC5D058398C0}" dt="2020-11-30T16:34:54.310" v="4733" actId="20577"/>
          <ac:spMkLst>
            <pc:docMk/>
            <pc:sldMk cId="3764717558" sldId="277"/>
            <ac:spMk id="2" creationId="{A2F71212-1A84-4623-B82B-2AED77ED24E8}"/>
          </ac:spMkLst>
        </pc:spChg>
      </pc:sldChg>
      <pc:sldChg chg="addSp delSp modSp add">
        <pc:chgData name="Onkar, Harshitha" userId="9fb97cec-bb42-4bb8-949a-2ee7fb2e16f3" providerId="ADAL" clId="{17E0F62E-BF40-444C-8274-DC5D058398C0}" dt="2020-11-30T16:35:40.457" v="4751" actId="1076"/>
        <pc:sldMkLst>
          <pc:docMk/>
          <pc:sldMk cId="2047935858" sldId="278"/>
        </pc:sldMkLst>
        <pc:spChg chg="del">
          <ac:chgData name="Onkar, Harshitha" userId="9fb97cec-bb42-4bb8-949a-2ee7fb2e16f3" providerId="ADAL" clId="{17E0F62E-BF40-444C-8274-DC5D058398C0}" dt="2020-11-30T16:35:09.129" v="4735"/>
          <ac:spMkLst>
            <pc:docMk/>
            <pc:sldMk cId="2047935858" sldId="278"/>
            <ac:spMk id="2" creationId="{6B54A522-57AD-4CF2-924E-C6F18E74BF82}"/>
          </ac:spMkLst>
        </pc:spChg>
        <pc:spChg chg="del">
          <ac:chgData name="Onkar, Harshitha" userId="9fb97cec-bb42-4bb8-949a-2ee7fb2e16f3" providerId="ADAL" clId="{17E0F62E-BF40-444C-8274-DC5D058398C0}" dt="2020-11-30T16:35:09.129" v="4735"/>
          <ac:spMkLst>
            <pc:docMk/>
            <pc:sldMk cId="2047935858" sldId="278"/>
            <ac:spMk id="3" creationId="{2B3FAE7F-5A68-43B0-96E3-A1A77E96C534}"/>
          </ac:spMkLst>
        </pc:spChg>
        <pc:spChg chg="add mod">
          <ac:chgData name="Onkar, Harshitha" userId="9fb97cec-bb42-4bb8-949a-2ee7fb2e16f3" providerId="ADAL" clId="{17E0F62E-BF40-444C-8274-DC5D058398C0}" dt="2020-11-30T16:35:40.457" v="4751" actId="1076"/>
          <ac:spMkLst>
            <pc:docMk/>
            <pc:sldMk cId="2047935858" sldId="278"/>
            <ac:spMk id="4" creationId="{0B37D2E1-1E09-4AA0-9949-19586FC1A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FE1B9-5AF7-2149-A20B-9A115CF7A8CB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C9B53-DB40-5F49-82D1-DE8FA6457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E952-F5BC-4224-BEAD-53D5ADF1D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F5413-94E3-41F9-B7C1-7502BFAF4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53A0-CD45-4591-A0B0-1731BE11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8E42E-F885-4935-9B60-207E4E5B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9CB95-D78E-4858-9FD6-3695684C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744E-582C-4429-B11F-0F514CE3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AFF35-E65F-46A0-989D-6A3FB6A92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EFCE6-87C1-4F39-8460-C12F19E3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52451-E3FF-4164-9B14-26FDEA45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4ACDF-094F-4415-A169-B43A16E4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3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8E718-310D-49BC-9F83-D4727B818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97BD5-6A8A-4402-994E-C2DF7525D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C6C4F-E475-486B-9D2B-1452BD98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5835B-551D-4DFD-96CD-6B5622B9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10C65-7A2C-49E8-B220-AC57EFD1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5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2FF8-1ABE-4B0B-8AD5-051B270E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DB53-61C8-4165-98BF-EF3CEF8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E9FF-0466-42B7-8D9D-607FDA60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92357-3E03-4E9E-A048-30EA5EE2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0290-B613-425F-9728-32878468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0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9AFC-35A8-4724-8FBD-8CE04DC0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8C16-723D-47EA-AFF7-B0BCC6F22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A239C-5C06-405E-854F-26EF4FC6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5D5C-E5BC-4EF2-8962-D997242D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ACA1-4777-4381-BF06-AE75E4D3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31A2-8DFB-4505-9928-28FE1F20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D60B-0BB2-4293-9335-3D19D76B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589D8-14C9-48E5-B543-EDF6EFA11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1A509-AB13-48DF-985B-D735AFF8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32CCD-E3F3-4E0B-93B7-5B4A480B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CB11F-0397-482D-BA9E-E77C3820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5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C428-F138-4AA2-B154-E072F0AE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3D9F-9091-4D4D-8C10-988FD5B6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F4547-895E-4F87-8298-75D2A33E9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97F55-BC5D-49EE-AE64-82F6EC203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93CCD-3ACA-4AAD-9CE2-E2D528E9E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B672-759C-4F87-ABEA-B915EA16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AD01D-D0A3-48D0-9210-D95E5409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13DBD-6F8A-4DB7-8899-C85E3764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E9F3-B537-4756-B6CE-4B5A1D85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A8CCF-B5B6-49FE-89C0-33E7AFB9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C43FC-2028-4784-9E0D-2FAD3325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85964-A611-4286-BA27-65526473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28C14-BC7F-44C0-9FBA-918341F2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2C491-F8F6-429F-8D4B-1DA997C9E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28718-9E9D-480E-AD1B-D77C71D7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0B2E-BA87-4790-854F-1B877B8E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9687-7FBA-408D-ABC9-B3B5330A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CCCB-CC3E-422F-A260-73C54C34F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A54D0-8681-4B2C-ABC0-0CC1E997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07C17-20B3-4611-85CE-839D7D072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8C672-6CC3-4514-ADC5-1A4E5935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D6FE-76F4-4F17-958B-2E0FA78D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FB9BE-B718-4B98-8A9D-FAEDEA51E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55768-6FDC-4889-82E3-351452883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0F4C0-65F0-4C8E-9CE2-23870AAD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ABAAD-F2FF-4A1A-965E-44CF4D23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21561-E180-4C0C-98C6-8CF5CABA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0FC2A-2FB2-483B-B70C-79355BA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C39C0-D6E6-4C82-A73A-22C5EF6F7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F521-40C9-4531-9E4E-061E654F1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96AC-0C49-4832-9472-A1ECA72AF14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0B84-2DEC-46EE-81D4-D8AC9E036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BF4AA-7490-4FEF-A078-A147E78DF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528F5-B77B-47A2-B709-403185D60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8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eartbeat.fritz.ai/one-shot-learning-part-1-2-definitions-and-fundamental-techniques-1df944e5836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CA96-5D30-4E45-B3DB-0ACB8F046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376" y="1122363"/>
            <a:ext cx="9714089" cy="2306637"/>
          </a:xfrm>
        </p:spPr>
        <p:txBody>
          <a:bodyPr>
            <a:normAutofit/>
          </a:bodyPr>
          <a:lstStyle/>
          <a:p>
            <a:r>
              <a:rPr lang="en-US" sz="2800" b="1">
                <a:latin typeface="+mn-lt"/>
              </a:rPr>
              <a:t>CSC 215-01: ARTIFICIAL INTELLIGENCE</a:t>
            </a:r>
            <a:br>
              <a:rPr lang="en-US" sz="2800" b="1">
                <a:latin typeface="+mn-lt"/>
              </a:rPr>
            </a:br>
            <a:r>
              <a:rPr lang="en-US" sz="2800" b="1">
                <a:latin typeface="+mn-lt"/>
              </a:rPr>
              <a:t>FINAL PROJECT PRESENTATION</a:t>
            </a:r>
            <a:br>
              <a:rPr lang="en-US" sz="2800" b="1">
                <a:latin typeface="+mn-lt"/>
              </a:rPr>
            </a:br>
            <a:br>
              <a:rPr lang="en-US" sz="2800"/>
            </a:br>
            <a:r>
              <a:rPr lang="en-US" sz="3100">
                <a:latin typeface="Arial" panose="020B0604020202020204" pitchFamily="34" charset="0"/>
                <a:cs typeface="Arial" panose="020B0604020202020204" pitchFamily="34" charset="0"/>
              </a:rPr>
              <a:t>One Shot Learning for Acute Kidney Injury Prediction</a:t>
            </a:r>
            <a:br>
              <a:rPr lang="en-US" b="1"/>
            </a:b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97238-A029-4606-B4EF-4BD649C67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156" y="4121327"/>
            <a:ext cx="9144000" cy="1655762"/>
          </a:xfrm>
        </p:spPr>
        <p:txBody>
          <a:bodyPr/>
          <a:lstStyle/>
          <a:p>
            <a:r>
              <a:rPr lang="en-US"/>
              <a:t>Team Members:</a:t>
            </a:r>
          </a:p>
          <a:p>
            <a:r>
              <a:rPr lang="en-US"/>
              <a:t>Harshitha Onkar (Sac Id: 220262706)</a:t>
            </a:r>
          </a:p>
          <a:p>
            <a:r>
              <a:rPr lang="en-US"/>
              <a:t>Gargi Prabhugaonkar (Sac Id: 301111525)</a:t>
            </a:r>
          </a:p>
        </p:txBody>
      </p:sp>
    </p:spTree>
    <p:extLst>
      <p:ext uri="{BB962C8B-B14F-4D97-AF65-F5344CB8AC3E}">
        <p14:creationId xmlns:p14="http://schemas.microsoft.com/office/powerpoint/2010/main" val="415905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D9C6-36EB-0B4B-9343-14F47DB3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E7F1B-5663-494A-80C7-D67583D7D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7152"/>
            <a:ext cx="6781800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4276C-7AB7-5F4A-A853-84DA292D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711" y="1690687"/>
            <a:ext cx="4018464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6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20B9-5EBB-4564-99A7-23FF0383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9416"/>
            <a:ext cx="5257800" cy="95867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Detailed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94B5AA-934E-48C3-8500-D034C35C4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151467"/>
            <a:ext cx="5157787" cy="558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/>
              <a:t>Main components</a:t>
            </a:r>
          </a:p>
          <a:p>
            <a:pPr>
              <a:lnSpc>
                <a:spcPct val="150000"/>
              </a:lnSpc>
            </a:pPr>
            <a:r>
              <a:rPr lang="en-US"/>
              <a:t>Triplet Generator</a:t>
            </a:r>
          </a:p>
          <a:p>
            <a:pPr>
              <a:lnSpc>
                <a:spcPct val="150000"/>
              </a:lnSpc>
            </a:pPr>
            <a:r>
              <a:rPr lang="en-US"/>
              <a:t>Triplet Siamese Network</a:t>
            </a:r>
          </a:p>
          <a:p>
            <a:pPr>
              <a:lnSpc>
                <a:spcPct val="150000"/>
              </a:lnSpc>
            </a:pPr>
            <a:r>
              <a:rPr lang="en-US"/>
              <a:t>Trained model to obtain anchor embeddings</a:t>
            </a:r>
          </a:p>
          <a:p>
            <a:pPr>
              <a:lnSpc>
                <a:spcPct val="150000"/>
              </a:lnSpc>
            </a:pPr>
            <a:r>
              <a:rPr lang="en-US"/>
              <a:t>Downstream classification model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2BD94C-BAE5-4203-896D-160BACFF3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867" y="118532"/>
            <a:ext cx="5492043" cy="6513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Flow chart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E57A90F-65CD-4F2B-A28E-C5B6B6BA0C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60350" y="728132"/>
            <a:ext cx="4788184" cy="5842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64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5553D-68E8-4F16-8D0C-72EE24F67797}"/>
              </a:ext>
            </a:extLst>
          </p:cNvPr>
          <p:cNvSpPr txBox="1"/>
          <p:nvPr/>
        </p:nvSpPr>
        <p:spPr>
          <a:xfrm>
            <a:off x="584368" y="1405466"/>
            <a:ext cx="11142134" cy="492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3738B-1C70-4702-B380-5B8A8031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35" y="140857"/>
            <a:ext cx="10515600" cy="1011134"/>
          </a:xfrm>
        </p:spPr>
        <p:txBody>
          <a:bodyPr>
            <a:normAutofit/>
          </a:bodyPr>
          <a:lstStyle/>
          <a:p>
            <a:r>
              <a:rPr lang="en-US" sz="3600" u="sng">
                <a:latin typeface="+mn-lt"/>
              </a:rPr>
              <a:t>Triplet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135C-5A45-46B6-AABB-73B1536D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911"/>
            <a:ext cx="10515600" cy="471505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81A7B-A1F2-4E94-B0E4-8B16C780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82" y="1014786"/>
            <a:ext cx="8249186" cy="2112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F32449-5D59-4E10-8F10-3D94D69CD98A}"/>
              </a:ext>
            </a:extLst>
          </p:cNvPr>
          <p:cNvSpPr txBox="1"/>
          <p:nvPr/>
        </p:nvSpPr>
        <p:spPr>
          <a:xfrm>
            <a:off x="948267" y="3351787"/>
            <a:ext cx="10464968" cy="258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Two ways of triplet generation -  </a:t>
            </a:r>
            <a:r>
              <a:rPr lang="en-US" sz="2000" b="1">
                <a:solidFill>
                  <a:srgbClr val="C00000"/>
                </a:solidFill>
              </a:rPr>
              <a:t>Offline and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Used Offline triplet mining – Random and Variation where each AP pair of each class is combined with every N pair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Triplets generated as [AKI, AKI, non-AKI] or  [non-AKI, non-AKI, AKI]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6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7312-20C3-4C3A-9D44-902113D4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414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u="sng">
                <a:latin typeface="+mn-lt"/>
              </a:rPr>
              <a:t>Triplet Siamese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56C86-1F0E-42C6-A1BB-E30139E21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15156"/>
            <a:ext cx="5181600" cy="486180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/>
              <a:t>Consists of embedding model + concatenation layer + triplet loss function</a:t>
            </a:r>
          </a:p>
          <a:p>
            <a:pPr algn="just">
              <a:lnSpc>
                <a:spcPct val="100000"/>
              </a:lnSpc>
            </a:pPr>
            <a:r>
              <a:rPr lang="en-US" sz="2400"/>
              <a:t>Embedding model is a shared weights channel, each component of triplet – A,P,N goes through the same channel</a:t>
            </a:r>
          </a:p>
          <a:p>
            <a:pPr algn="just">
              <a:lnSpc>
                <a:spcPct val="100000"/>
              </a:lnSpc>
            </a:pPr>
            <a:r>
              <a:rPr lang="en-US" sz="2400"/>
              <a:t>Concatenation layer merges all the 3 embeddings into one </a:t>
            </a:r>
          </a:p>
          <a:p>
            <a:pPr algn="just">
              <a:lnSpc>
                <a:spcPct val="100000"/>
              </a:lnSpc>
            </a:pPr>
            <a:r>
              <a:rPr lang="en-US" sz="2400"/>
              <a:t>The triplet loss function is computed on these embeddings </a:t>
            </a:r>
          </a:p>
          <a:p>
            <a:endParaRPr lang="en-US" sz="240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025A8BC-B900-48E6-A6AF-261D08EC9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433689"/>
            <a:ext cx="5936340" cy="36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CBCE6-8A3B-4A98-B293-A153CAD2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4503"/>
            <a:ext cx="10515600" cy="729897"/>
          </a:xfrm>
        </p:spPr>
        <p:txBody>
          <a:bodyPr>
            <a:normAutofit/>
          </a:bodyPr>
          <a:lstStyle/>
          <a:p>
            <a:r>
              <a:rPr lang="en-US" sz="4000" u="sng">
                <a:latin typeface="+mn-lt"/>
              </a:rPr>
              <a:t>Triplet Loss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2FCC56-FBA1-4A08-8184-946B0074B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3511"/>
            <a:ext cx="5181600" cy="41768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Main component of Triplet network that enables to learn similar and dissimilar records</a:t>
            </a:r>
          </a:p>
          <a:p>
            <a:pPr>
              <a:lnSpc>
                <a:spcPct val="150000"/>
              </a:lnSpc>
            </a:pPr>
            <a:r>
              <a:rPr lang="en-US" sz="2000"/>
              <a:t>It is a custom loss function </a:t>
            </a:r>
          </a:p>
          <a:p>
            <a:pPr>
              <a:lnSpc>
                <a:spcPct val="150000"/>
              </a:lnSpc>
            </a:pPr>
            <a:r>
              <a:rPr lang="en-US" sz="2000"/>
              <a:t>Can be defined in terms of Cosine similarity or Euclidean distance between AP and AN pairs</a:t>
            </a:r>
          </a:p>
          <a:p>
            <a:pPr>
              <a:lnSpc>
                <a:spcPct val="150000"/>
              </a:lnSpc>
            </a:pPr>
            <a:r>
              <a:rPr lang="en-US" sz="2000"/>
              <a:t>Defined on alpha – margin and embedding size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A5F136-7137-4FBA-8DFA-B4E66797E5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422" y="1257691"/>
            <a:ext cx="5181600" cy="1418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3AEE2-A46E-4960-94A2-2ADDDCFA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37" y="3395144"/>
            <a:ext cx="4719285" cy="15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6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B2C6A-DE81-4CC5-A375-85A8FDFD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905268"/>
            <a:ext cx="5012268" cy="5369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45BE0-C12D-4281-933F-F87ADD77A4E6}"/>
              </a:ext>
            </a:extLst>
          </p:cNvPr>
          <p:cNvSpPr txBox="1"/>
          <p:nvPr/>
        </p:nvSpPr>
        <p:spPr>
          <a:xfrm>
            <a:off x="1665112" y="112888"/>
            <a:ext cx="859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/>
              <a:t>Embeddings on higher dimension – 3D sphere</a:t>
            </a:r>
          </a:p>
        </p:txBody>
      </p:sp>
    </p:spTree>
    <p:extLst>
      <p:ext uri="{BB962C8B-B14F-4D97-AF65-F5344CB8AC3E}">
        <p14:creationId xmlns:p14="http://schemas.microsoft.com/office/powerpoint/2010/main" val="354224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8DD7-29B1-4431-8F2B-EB7532A8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48"/>
            <a:ext cx="10515600" cy="837142"/>
          </a:xfrm>
        </p:spPr>
        <p:txBody>
          <a:bodyPr>
            <a:normAutofit/>
          </a:bodyPr>
          <a:lstStyle/>
          <a:p>
            <a:r>
              <a:rPr lang="en-US" sz="4000" u="sng"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A9616-1D33-4447-A279-887AECDB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690"/>
            <a:ext cx="10515600" cy="52512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Dataset consists of 1173 patient records, out of which 77 (6.6%) had AKI and 1,096 (93.4%) who did not – </a:t>
            </a:r>
            <a:r>
              <a:rPr lang="en-US" sz="2400" b="1">
                <a:solidFill>
                  <a:srgbClr val="C00000"/>
                </a:solidFill>
              </a:rPr>
              <a:t>fairly imbalanced dataset</a:t>
            </a:r>
          </a:p>
          <a:p>
            <a:pPr>
              <a:lnSpc>
                <a:spcPct val="150000"/>
              </a:lnSpc>
            </a:pPr>
            <a:r>
              <a:rPr lang="en-US" sz="2400"/>
              <a:t>Each record consists of patient’s data – 20 feature columns and one target column - </a:t>
            </a:r>
            <a:r>
              <a:rPr lang="en-US" sz="2400" b="1">
                <a:solidFill>
                  <a:srgbClr val="C00000"/>
                </a:solidFill>
              </a:rPr>
              <a:t>Kidney Disease: Improving Global Outcomes (KDIGO) </a:t>
            </a:r>
          </a:p>
          <a:p>
            <a:pPr>
              <a:lnSpc>
                <a:spcPct val="150000"/>
              </a:lnSpc>
            </a:pPr>
            <a:r>
              <a:rPr lang="en-US" sz="2400"/>
              <a:t>APN pairs and Anchor embeddings are generated as discussed earlier to train the Triplet Network and Downstream classifier model.</a:t>
            </a:r>
          </a:p>
          <a:p>
            <a:pPr>
              <a:lnSpc>
                <a:spcPct val="150000"/>
              </a:lnSpc>
            </a:pP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ROC curve and per label F1 score </a:t>
            </a:r>
            <a:r>
              <a:rPr lang="en-US" sz="2400"/>
              <a:t>are used performance evaluation metrics to compare base paper and the proposed system.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4905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FB87A9-35C9-492D-90EE-8976E0EF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44" y="93307"/>
            <a:ext cx="11099800" cy="617008"/>
          </a:xfrm>
        </p:spPr>
        <p:txBody>
          <a:bodyPr>
            <a:normAutofit fontScale="90000"/>
          </a:bodyPr>
          <a:lstStyle/>
          <a:p>
            <a:r>
              <a:rPr lang="en-US" u="sng">
                <a:latin typeface="+mn-lt"/>
              </a:rPr>
              <a:t>Methodology – Two Approaches</a:t>
            </a:r>
            <a:endParaRPr lang="en-US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3104C2-1437-4832-824B-5FB9D5EE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886176"/>
            <a:ext cx="5709356" cy="5616224"/>
          </a:xfrm>
          <a:ln w="12700"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7200" b="1"/>
              <a:t>Approach 1 – Without  Over-Sampling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6400"/>
              <a:t>The no. of train and test triplets generated were 7800 and 3450 respectively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/>
              <a:t>Triplet Siamese Network (Upstream Model)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Alpha/Margin: 0.8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Embedding Dimension: 35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Optimizer: Custom Adam with </a:t>
            </a:r>
            <a:r>
              <a:rPr lang="en-US" sz="5600" err="1"/>
              <a:t>lr</a:t>
            </a:r>
            <a:r>
              <a:rPr lang="en-US" sz="5600"/>
              <a:t> = 0.0001, beta_1 = 0.9 and beta_2=0.999, epsilon= 1e-08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Total Trainable Parameters: 4,333,603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/>
              <a:t>Fully connected Neural Network Classifier (Downstream Model Type 2)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Input shape: 35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Optimizer: Default Adam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Total Trainable Parameters: 12,994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/>
              <a:t>CNN Classifier (Downstream Model Type 1)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Input shape: 1 x 35 x 1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Optimizer: Default Adam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Total Trainable Parameters: 6,073,090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76CC3-3649-48BD-B129-555A85A61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86175"/>
            <a:ext cx="5556956" cy="5616223"/>
          </a:xfrm>
          <a:ln w="12700"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7200" b="1"/>
              <a:t>Approach 2- With Over-Sampling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/>
              <a:t>The no. of train and test triplets generated after oversampling were 56000 and 24000 respectively.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/>
              <a:t>Triplet Siamese Network (Upstream Model)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Alpha/Margin: 0.8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Embedding Dimension: 128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Optimizer: Custom Adam with </a:t>
            </a:r>
            <a:r>
              <a:rPr lang="en-US" sz="5600" err="1"/>
              <a:t>lr</a:t>
            </a:r>
            <a:r>
              <a:rPr lang="en-US" sz="5600"/>
              <a:t> = 0.0001, beta_1 = 0.9 and beta_2=0.999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Total Trainable Parameters:</a:t>
            </a:r>
          </a:p>
          <a:p>
            <a:pPr lvl="0">
              <a:lnSpc>
                <a:spcPct val="120000"/>
              </a:lnSpc>
            </a:pPr>
            <a:endParaRPr lang="en-US" sz="5600"/>
          </a:p>
          <a:p>
            <a:pPr marL="0" indent="0">
              <a:lnSpc>
                <a:spcPct val="120000"/>
              </a:lnSpc>
              <a:buNone/>
            </a:pPr>
            <a:r>
              <a:rPr lang="en-US" sz="5600" b="1"/>
              <a:t>CNN Classifier (Downstream Model)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Input shape: 16 x 8 x 1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Optimizer: Default Adam</a:t>
            </a:r>
          </a:p>
          <a:p>
            <a:pPr lvl="0">
              <a:lnSpc>
                <a:spcPct val="120000"/>
              </a:lnSpc>
            </a:pPr>
            <a:r>
              <a:rPr lang="en-US" sz="5600"/>
              <a:t>Total Trainable Parameters:</a:t>
            </a:r>
          </a:p>
          <a:p>
            <a:pPr marL="0" indent="0">
              <a:buNone/>
            </a:pP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17461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34DED-3206-46A6-AC9E-0888ABEA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1246"/>
            <a:ext cx="5586367" cy="3793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FB122-F02E-4145-9B25-D3247E242BC7}"/>
              </a:ext>
            </a:extLst>
          </p:cNvPr>
          <p:cNvSpPr txBox="1"/>
          <p:nvPr/>
        </p:nvSpPr>
        <p:spPr>
          <a:xfrm>
            <a:off x="677333" y="152400"/>
            <a:ext cx="1097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/>
              <a:t>Base Paper Implementation – ML Model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23B3E-A0FA-4AD0-AED6-C380273C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605163"/>
            <a:ext cx="5245319" cy="364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DAE2D5-5032-483F-9CD2-1DECA8905704}"/>
              </a:ext>
            </a:extLst>
          </p:cNvPr>
          <p:cNvSpPr txBox="1"/>
          <p:nvPr/>
        </p:nvSpPr>
        <p:spPr>
          <a:xfrm>
            <a:off x="1902179" y="5604933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ROC Curve for Train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CEC68-C520-4280-9A5D-DAE2EF4ED555}"/>
              </a:ext>
            </a:extLst>
          </p:cNvPr>
          <p:cNvSpPr txBox="1"/>
          <p:nvPr/>
        </p:nvSpPr>
        <p:spPr>
          <a:xfrm>
            <a:off x="7811912" y="5604933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ROC Curve for Test Data</a:t>
            </a:r>
          </a:p>
        </p:txBody>
      </p:sp>
    </p:spTree>
    <p:extLst>
      <p:ext uri="{BB962C8B-B14F-4D97-AF65-F5344CB8AC3E}">
        <p14:creationId xmlns:p14="http://schemas.microsoft.com/office/powerpoint/2010/main" val="252131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5515A-E77A-5B43-88D8-9687BD61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69" y="0"/>
            <a:ext cx="7726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0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66F9-5670-3F41-B2BA-53EDB719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28354-8BFC-1A41-80AF-CE66C1D6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Problem statement</a:t>
            </a:r>
          </a:p>
          <a:p>
            <a:r>
              <a:rPr lang="en-US" sz="2000"/>
              <a:t>Introduction</a:t>
            </a:r>
          </a:p>
          <a:p>
            <a:r>
              <a:rPr lang="en-US" sz="2000"/>
              <a:t>Related work</a:t>
            </a:r>
          </a:p>
          <a:p>
            <a:r>
              <a:rPr lang="en-US" sz="2000"/>
              <a:t>Background</a:t>
            </a:r>
          </a:p>
          <a:p>
            <a:r>
              <a:rPr lang="en-US" sz="2000"/>
              <a:t>System Architecture – High-level design</a:t>
            </a:r>
          </a:p>
          <a:p>
            <a:r>
              <a:rPr lang="en-US" sz="2000"/>
              <a:t>Detailed design</a:t>
            </a:r>
          </a:p>
          <a:p>
            <a:r>
              <a:rPr lang="en-US" sz="2000"/>
              <a:t>Methodology</a:t>
            </a:r>
          </a:p>
          <a:p>
            <a:r>
              <a:rPr lang="en-US" sz="2000"/>
              <a:t>Results &amp; comparisons</a:t>
            </a:r>
          </a:p>
          <a:p>
            <a:r>
              <a:rPr lang="en-US" sz="2000"/>
              <a:t>Challenges &amp; takeaways</a:t>
            </a:r>
          </a:p>
          <a:p>
            <a:r>
              <a:rPr lang="en-US" sz="2000"/>
              <a:t>Task division</a:t>
            </a:r>
          </a:p>
          <a:p>
            <a:r>
              <a:rPr lang="en-US" sz="2000"/>
              <a:t>References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5834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68A6-D41C-1943-94D8-BFC7DA49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44" y="224014"/>
            <a:ext cx="10515600" cy="729897"/>
          </a:xfrm>
        </p:spPr>
        <p:txBody>
          <a:bodyPr>
            <a:normAutofit/>
          </a:bodyPr>
          <a:lstStyle/>
          <a:p>
            <a:r>
              <a:rPr lang="en-US" sz="4000" u="sng">
                <a:latin typeface="+mn-lt"/>
              </a:rPr>
              <a:t>Proposed System – Approach 1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5008B-1C07-D140-8DE3-E5D21FAD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016107"/>
            <a:ext cx="9639300" cy="472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A161DB-A0AA-4052-BF7B-9EA0AE60DDC4}"/>
              </a:ext>
            </a:extLst>
          </p:cNvPr>
          <p:cNvSpPr txBox="1"/>
          <p:nvPr/>
        </p:nvSpPr>
        <p:spPr>
          <a:xfrm>
            <a:off x="2206978" y="1254176"/>
            <a:ext cx="777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Before Training through Triplet Siamese Network</a:t>
            </a:r>
          </a:p>
        </p:txBody>
      </p:sp>
    </p:spTree>
    <p:extLst>
      <p:ext uri="{BB962C8B-B14F-4D97-AF65-F5344CB8AC3E}">
        <p14:creationId xmlns:p14="http://schemas.microsoft.com/office/powerpoint/2010/main" val="247235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3DFD3-5055-4942-ADF9-847522BA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78" y="1901118"/>
            <a:ext cx="9372600" cy="4699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0A2B22-0BC1-4CCE-A21A-4AA7304B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11" y="77259"/>
            <a:ext cx="10515600" cy="933098"/>
          </a:xfrm>
        </p:spPr>
        <p:txBody>
          <a:bodyPr>
            <a:normAutofit/>
          </a:bodyPr>
          <a:lstStyle/>
          <a:p>
            <a:r>
              <a:rPr lang="en-US" sz="4000" u="sng">
                <a:latin typeface="+mn-lt"/>
              </a:rPr>
              <a:t>Proposed System – Approach 1 Results</a:t>
            </a:r>
            <a:endParaRPr lang="en-US" sz="400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C457B-84BD-440F-9842-96252414CBAB}"/>
              </a:ext>
            </a:extLst>
          </p:cNvPr>
          <p:cNvSpPr txBox="1"/>
          <p:nvPr/>
        </p:nvSpPr>
        <p:spPr>
          <a:xfrm>
            <a:off x="2206978" y="1254176"/>
            <a:ext cx="777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After Training through Triplet Siamese Network</a:t>
            </a:r>
          </a:p>
        </p:txBody>
      </p:sp>
    </p:spTree>
    <p:extLst>
      <p:ext uri="{BB962C8B-B14F-4D97-AF65-F5344CB8AC3E}">
        <p14:creationId xmlns:p14="http://schemas.microsoft.com/office/powerpoint/2010/main" val="16484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84F76-7F44-7C4B-9EB0-425D7799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45" y="570090"/>
            <a:ext cx="9956800" cy="5881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FF68A6-D41C-1943-94D8-BFC7DA49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45" y="111126"/>
            <a:ext cx="10515600" cy="458964"/>
          </a:xfrm>
        </p:spPr>
        <p:txBody>
          <a:bodyPr>
            <a:noAutofit/>
          </a:bodyPr>
          <a:lstStyle/>
          <a:p>
            <a:r>
              <a:rPr lang="en-US" sz="2400" b="1" u="sng"/>
              <a:t>Proposed System – Approach 1 ROC curve and Confusion matrix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868817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25A6B51-F35D-42AD-A5C1-945374C8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34" y="1942726"/>
            <a:ext cx="3915750" cy="43664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FF8DD5-E011-4996-B641-DA89CA7E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47" y="1942726"/>
            <a:ext cx="3922886" cy="43664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F3BAA3B1-D740-4BF4-A72B-34C7B010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6" y="94192"/>
            <a:ext cx="10515600" cy="933098"/>
          </a:xfrm>
        </p:spPr>
        <p:txBody>
          <a:bodyPr>
            <a:normAutofit/>
          </a:bodyPr>
          <a:lstStyle/>
          <a:p>
            <a:r>
              <a:rPr lang="en-US" sz="4000" u="sng">
                <a:latin typeface="+mn-lt"/>
              </a:rPr>
              <a:t>Proposed System – Approach 2 Results</a:t>
            </a:r>
            <a:endParaRPr lang="en-US" sz="400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667A-3F4D-4768-AB7D-4727BAD637F1}"/>
              </a:ext>
            </a:extLst>
          </p:cNvPr>
          <p:cNvSpPr txBox="1"/>
          <p:nvPr/>
        </p:nvSpPr>
        <p:spPr>
          <a:xfrm>
            <a:off x="2206978" y="1254176"/>
            <a:ext cx="777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Before Training through Triplet Siamese Network</a:t>
            </a:r>
          </a:p>
        </p:txBody>
      </p:sp>
    </p:spTree>
    <p:extLst>
      <p:ext uri="{BB962C8B-B14F-4D97-AF65-F5344CB8AC3E}">
        <p14:creationId xmlns:p14="http://schemas.microsoft.com/office/powerpoint/2010/main" val="237972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F161A3-2278-472F-8644-E616A274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49" y="1787273"/>
            <a:ext cx="4954351" cy="45627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F23FC4-3C12-4F2D-B5B9-26B9F8A9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40" y="1780824"/>
            <a:ext cx="4687711" cy="45692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E64B1533-2306-455C-9C8F-B2E069EB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6" y="94192"/>
            <a:ext cx="10515600" cy="933098"/>
          </a:xfrm>
        </p:spPr>
        <p:txBody>
          <a:bodyPr>
            <a:normAutofit/>
          </a:bodyPr>
          <a:lstStyle/>
          <a:p>
            <a:r>
              <a:rPr lang="en-US" sz="4000" u="sng">
                <a:latin typeface="+mn-lt"/>
              </a:rPr>
              <a:t>Proposed System – Approach 2 Results</a:t>
            </a:r>
            <a:endParaRPr lang="en-US" sz="400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9B60-DEDB-4C03-9C23-7CD0DB962A15}"/>
              </a:ext>
            </a:extLst>
          </p:cNvPr>
          <p:cNvSpPr txBox="1"/>
          <p:nvPr/>
        </p:nvSpPr>
        <p:spPr>
          <a:xfrm>
            <a:off x="2206978" y="1118709"/>
            <a:ext cx="777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After Training through Triplet Siamese Network</a:t>
            </a:r>
          </a:p>
        </p:txBody>
      </p:sp>
    </p:spTree>
    <p:extLst>
      <p:ext uri="{BB962C8B-B14F-4D97-AF65-F5344CB8AC3E}">
        <p14:creationId xmlns:p14="http://schemas.microsoft.com/office/powerpoint/2010/main" val="166808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7D351-0FF0-4282-B87C-526AB1FD1A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3689" y="1069474"/>
            <a:ext cx="3618089" cy="5252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8E73B-38B7-4B69-AF1B-5C8519A6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72" y="1017427"/>
            <a:ext cx="4963006" cy="5462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8C0AD6-4F9C-4DDE-8BE8-2332EA1B5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45" y="111126"/>
            <a:ext cx="10515600" cy="458964"/>
          </a:xfrm>
        </p:spPr>
        <p:txBody>
          <a:bodyPr>
            <a:noAutofit/>
          </a:bodyPr>
          <a:lstStyle/>
          <a:p>
            <a:r>
              <a:rPr lang="en-US" sz="2400" b="1" u="sng"/>
              <a:t>Proposed System – Approach 2 ROC curve and Confusion matrix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877516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A00394E5-8AC6-4C64-8F35-DF13032B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6" y="94192"/>
            <a:ext cx="10515600" cy="933098"/>
          </a:xfrm>
        </p:spPr>
        <p:txBody>
          <a:bodyPr>
            <a:normAutofit/>
          </a:bodyPr>
          <a:lstStyle/>
          <a:p>
            <a:r>
              <a:rPr lang="en-US" sz="3600" u="sng">
                <a:latin typeface="+mn-lt"/>
              </a:rPr>
              <a:t>Comparison of ML models vs Proposed AI ensemble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7BA9-9EB0-4068-B844-954069941379}"/>
              </a:ext>
            </a:extLst>
          </p:cNvPr>
          <p:cNvSpPr txBox="1"/>
          <p:nvPr/>
        </p:nvSpPr>
        <p:spPr>
          <a:xfrm>
            <a:off x="1656644" y="1117600"/>
            <a:ext cx="8878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Based on per label F1 scores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B1044C1-D5ED-4231-9F63-6901D742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91533"/>
              </p:ext>
            </p:extLst>
          </p:nvPr>
        </p:nvGraphicFramePr>
        <p:xfrm>
          <a:off x="2647244" y="1810686"/>
          <a:ext cx="7253111" cy="442280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628819">
                  <a:extLst>
                    <a:ext uri="{9D8B030D-6E8A-4147-A177-3AD203B41FA5}">
                      <a16:colId xmlns:a16="http://schemas.microsoft.com/office/drawing/2014/main" val="1274960286"/>
                    </a:ext>
                  </a:extLst>
                </a:gridCol>
                <a:gridCol w="2472651">
                  <a:extLst>
                    <a:ext uri="{9D8B030D-6E8A-4147-A177-3AD203B41FA5}">
                      <a16:colId xmlns:a16="http://schemas.microsoft.com/office/drawing/2014/main" val="2856097445"/>
                    </a:ext>
                  </a:extLst>
                </a:gridCol>
                <a:gridCol w="2151641">
                  <a:extLst>
                    <a:ext uri="{9D8B030D-6E8A-4147-A177-3AD203B41FA5}">
                      <a16:colId xmlns:a16="http://schemas.microsoft.com/office/drawing/2014/main" val="1726112268"/>
                    </a:ext>
                  </a:extLst>
                </a:gridCol>
              </a:tblGrid>
              <a:tr h="661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Non-AKI (Class 0)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AKI (Class 1)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455781"/>
                  </a:ext>
                </a:extLst>
              </a:tr>
              <a:tr h="40211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Machine Learning Model Performance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901177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Decision Tree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0.95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0.06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938620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Random Forest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0.96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0.14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6308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GBM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0.96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0.08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5252625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Gbdt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0.96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0.07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183181"/>
                  </a:ext>
                </a:extLst>
              </a:tr>
              <a:tr h="544342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Triplet Siamese Model + Deep Learning Classifier System Performance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98565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Approach 1 - FCNN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0.68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5070651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Approach 1 - CNN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0.98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0.78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965541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Approach 2 - CNN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0.99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</a:rPr>
                        <a:t>0.89</a:t>
                      </a:r>
                      <a:endParaRPr lang="en-US" sz="16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52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44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EA65-6D51-4FB1-8570-70D47F46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3764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Challenges and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4A8C-050B-4D55-A6C9-056FDAC56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8"/>
            <a:ext cx="10515600" cy="4923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/>
              <a:t>Steep learning curve since it was a new concept – One Shot Learning</a:t>
            </a:r>
          </a:p>
          <a:p>
            <a:pPr>
              <a:lnSpc>
                <a:spcPct val="100000"/>
              </a:lnSpc>
            </a:pPr>
            <a:r>
              <a:rPr lang="en-US" sz="2000"/>
              <a:t>Challenging since this approach is usually applied on images and we had to implement it to numerical dataset</a:t>
            </a:r>
          </a:p>
          <a:p>
            <a:pPr>
              <a:lnSpc>
                <a:spcPct val="100000"/>
              </a:lnSpc>
            </a:pPr>
            <a:r>
              <a:rPr lang="en-US" sz="2000"/>
              <a:t>Understanding the working of different components of Triplet Network – Triplet generation, triplet loss function and embedding model</a:t>
            </a:r>
          </a:p>
          <a:p>
            <a:pPr>
              <a:lnSpc>
                <a:spcPct val="100000"/>
              </a:lnSpc>
            </a:pPr>
            <a:r>
              <a:rPr lang="en-US" sz="2000"/>
              <a:t>We faced dimensionality issues during - APN creation, while sending it to embedding and downstream model</a:t>
            </a:r>
          </a:p>
          <a:p>
            <a:pPr>
              <a:lnSpc>
                <a:spcPct val="100000"/>
              </a:lnSpc>
            </a:pPr>
            <a:r>
              <a:rPr lang="en-US" sz="2000"/>
              <a:t>Understanding medical data and terminologies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0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1212-1A84-4623-B82B-2AED77ED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/>
              <a:t>Task Division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42572E-8C18-6B49-AC3A-C999104B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1410"/>
              </p:ext>
            </p:extLst>
          </p:nvPr>
        </p:nvGraphicFramePr>
        <p:xfrm>
          <a:off x="942109" y="1542473"/>
          <a:ext cx="10411691" cy="47392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7452">
                  <a:extLst>
                    <a:ext uri="{9D8B030D-6E8A-4147-A177-3AD203B41FA5}">
                      <a16:colId xmlns:a16="http://schemas.microsoft.com/office/drawing/2014/main" val="2324613793"/>
                    </a:ext>
                  </a:extLst>
                </a:gridCol>
                <a:gridCol w="7354239">
                  <a:extLst>
                    <a:ext uri="{9D8B030D-6E8A-4147-A177-3AD203B41FA5}">
                      <a16:colId xmlns:a16="http://schemas.microsoft.com/office/drawing/2014/main" val="3697172075"/>
                    </a:ext>
                  </a:extLst>
                </a:gridCol>
              </a:tblGrid>
              <a:tr h="295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Team Member</a:t>
                      </a:r>
                      <a:endParaRPr lang="en-US" sz="18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8584877"/>
                  </a:ext>
                </a:extLst>
              </a:tr>
              <a:tr h="20727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err="1">
                          <a:effectLst/>
                        </a:rPr>
                        <a:t>Harshitha</a:t>
                      </a:r>
                      <a:endParaRPr lang="en-US" sz="18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Research &amp; Analysis, Base Paper Performance Metrics, Approach 2- Data preprocessing, Triplet generation, Triple Loss function, Triple Siamese Model implementation, Triplet embedding visualization, downstream CNN Model, Performance Metrics, Documentation</a:t>
                      </a:r>
                      <a:endParaRPr lang="en-US" sz="18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635546"/>
                  </a:ext>
                </a:extLst>
              </a:tr>
              <a:tr h="23712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Gargi</a:t>
                      </a:r>
                      <a:endParaRPr lang="en-US" sz="18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Research &amp; Analysis, Base Paper re-implementation, Approach 1- Data preprocessing, Triplet generation, Triple Loss function, Triple Siamese Model implementation, Triplet embedding visualization, downstream FCNN, CNN Model, Performance Metrics, Documentation</a:t>
                      </a:r>
                      <a:endParaRPr lang="en-US" sz="1800">
                        <a:effectLst/>
                        <a:latin typeface="Linux Libertine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78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1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D5E4-5702-4F04-8DE4-A4299C25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742"/>
          </a:xfrm>
        </p:spPr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8FED-801B-442C-BF32-35188F7D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911"/>
            <a:ext cx="10515600" cy="4969052"/>
          </a:xfrm>
        </p:spPr>
        <p:txBody>
          <a:bodyPr/>
          <a:lstStyle/>
          <a:p>
            <a:r>
              <a:rPr lang="en-US" sz="1800">
                <a:hlinkClick r:id="rId2"/>
              </a:rPr>
              <a:t>https://heartbeat.fritz.ai/one-shot-learning-part-1-2-definitions-and-fundamental-techniques-1df944e5836a</a:t>
            </a:r>
            <a:endParaRPr lang="en-US" sz="1800"/>
          </a:p>
          <a:p>
            <a:r>
              <a:rPr lang="en-US" sz="1800"/>
              <a:t>https://</a:t>
            </a:r>
            <a:r>
              <a:rPr lang="en-US" sz="1800" err="1"/>
              <a:t>www.kidneyfund.org</a:t>
            </a:r>
            <a:r>
              <a:rPr lang="en-US" sz="1800"/>
              <a:t>/kidney-disease/kidney-problems/acute-kidney-</a:t>
            </a:r>
            <a:r>
              <a:rPr lang="en-US" sz="1800" err="1"/>
              <a:t>injury.html</a:t>
            </a:r>
            <a:endParaRPr lang="en-US" sz="1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9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E580-63F7-6F45-8C81-455EB266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6F5C-F3E7-394F-A78B-9D5D5C05A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 predict postoperative Acute Kidney Injury after liver cancer resection by using a Triplet Siamese Model and Deep Learning Classifier Models.</a:t>
            </a:r>
          </a:p>
        </p:txBody>
      </p:sp>
    </p:spTree>
    <p:extLst>
      <p:ext uri="{BB962C8B-B14F-4D97-AF65-F5344CB8AC3E}">
        <p14:creationId xmlns:p14="http://schemas.microsoft.com/office/powerpoint/2010/main" val="1122042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37D2E1-1E09-4AA0-9949-19586FC1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11" y="230117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+mn-lt"/>
              </a:rPr>
              <a:t> THANK YOU</a:t>
            </a:r>
          </a:p>
        </p:txBody>
      </p:sp>
    </p:spTree>
    <p:extLst>
      <p:ext uri="{BB962C8B-B14F-4D97-AF65-F5344CB8AC3E}">
        <p14:creationId xmlns:p14="http://schemas.microsoft.com/office/powerpoint/2010/main" val="204793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501B-EA92-7148-866E-5F6671CB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1C742-A4A4-7E43-AC22-6BCE18372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Acute Kidney Injury (AKI) ?</a:t>
            </a:r>
          </a:p>
          <a:p>
            <a:pPr lvl="1"/>
            <a:r>
              <a:rPr lang="en-US"/>
              <a:t>Kidneys stop working suddenly, over a very short period and cause due to increase in serum creatinine levels </a:t>
            </a:r>
          </a:p>
          <a:p>
            <a:pPr lvl="1"/>
            <a:r>
              <a:rPr lang="en-US"/>
              <a:t>Complication in patients undergoing surgery</a:t>
            </a:r>
          </a:p>
          <a:p>
            <a:pPr lvl="1"/>
            <a:r>
              <a:rPr lang="en-US"/>
              <a:t>Kidney Disease Improving Global Outcomes (KDIGO) provides practical guidelines for AKI.</a:t>
            </a:r>
          </a:p>
          <a:p>
            <a:pPr lvl="1"/>
            <a:endParaRPr lang="en-US"/>
          </a:p>
          <a:p>
            <a:r>
              <a:rPr lang="en-US"/>
              <a:t>Early prediction of AKI can be beneficial to patients as well as doctors </a:t>
            </a:r>
          </a:p>
          <a:p>
            <a:r>
              <a:rPr lang="en-US"/>
              <a:t>Timely actions can be facilitated to save several lives affected by AKI</a:t>
            </a:r>
          </a:p>
        </p:txBody>
      </p:sp>
    </p:spTree>
    <p:extLst>
      <p:ext uri="{BB962C8B-B14F-4D97-AF65-F5344CB8AC3E}">
        <p14:creationId xmlns:p14="http://schemas.microsoft.com/office/powerpoint/2010/main" val="64112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5E68-D60C-9544-B643-F8A46441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AD28-E399-7C4A-872E-62D47D61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Base paper - Previous work on AKI prediction using Machine Learning </a:t>
            </a:r>
          </a:p>
          <a:p>
            <a:pPr marL="0" indent="0">
              <a:buNone/>
            </a:pPr>
            <a:r>
              <a:rPr lang="en-US" sz="1800"/>
              <a:t>L. Lei, Y. Wang, Q. </a:t>
            </a:r>
            <a:r>
              <a:rPr lang="en-US" sz="1800" err="1"/>
              <a:t>Xue</a:t>
            </a:r>
            <a:r>
              <a:rPr lang="en-US" sz="1800"/>
              <a:t>, J. Tong, C. Zhou and J. Yang, "A comparative study of machine learning algorithms for predicting acute kidney injury after liver cancer resection," </a:t>
            </a:r>
            <a:r>
              <a:rPr lang="en-US" sz="1800" i="1" err="1"/>
              <a:t>PeerJ</a:t>
            </a:r>
            <a:r>
              <a:rPr lang="en-US" sz="1800" i="1"/>
              <a:t>, </a:t>
            </a:r>
            <a:r>
              <a:rPr lang="en-US" sz="1800"/>
              <a:t>pp. 8, e8583., 2020.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/>
              <a:t>Triplet Network- Train output to compact embedding using Triple Loss Function</a:t>
            </a:r>
          </a:p>
          <a:p>
            <a:pPr marL="0" indent="0">
              <a:buNone/>
            </a:pPr>
            <a:r>
              <a:rPr lang="en-US" sz="1800"/>
              <a:t>F. K. D. &amp;. P. J. </a:t>
            </a:r>
            <a:r>
              <a:rPr lang="en-US" sz="1800" err="1"/>
              <a:t>Schroff</a:t>
            </a:r>
            <a:r>
              <a:rPr lang="en-US" sz="1800"/>
              <a:t>, "</a:t>
            </a:r>
            <a:r>
              <a:rPr lang="en-US" sz="1800" err="1"/>
              <a:t>Facenet</a:t>
            </a:r>
            <a:r>
              <a:rPr lang="en-US" sz="1800"/>
              <a:t>: A unified embedding for face recognition and clustering," in Proceedings of the IEEE conference on computer vision and pattern recognition, 2015.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503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A74D-D357-CA4D-9EC6-80C4FBEF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054A5-40F3-C24B-A46A-00875E78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are Siamese Networks?</a:t>
            </a:r>
          </a:p>
          <a:p>
            <a:pPr lvl="1"/>
            <a:r>
              <a:rPr lang="en-US"/>
              <a:t>Based on similarity function</a:t>
            </a:r>
          </a:p>
          <a:p>
            <a:pPr lvl="1"/>
            <a:r>
              <a:rPr lang="en-US"/>
              <a:t>Takes two inputs-one actual and other candidate</a:t>
            </a:r>
          </a:p>
          <a:p>
            <a:pPr lvl="1"/>
            <a:r>
              <a:rPr lang="en-US"/>
              <a:t>Outputs similarity between two inputs</a:t>
            </a:r>
          </a:p>
          <a:p>
            <a:pPr lvl="1"/>
            <a:r>
              <a:rPr lang="en-US"/>
              <a:t>Similar inputs result in lower output values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2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6EEA-AD8E-A94F-8DAD-E9DEC53D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1FAF-7F6D-8E46-8CD8-6A46B51A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267" cy="4351338"/>
          </a:xfrm>
        </p:spPr>
        <p:txBody>
          <a:bodyPr/>
          <a:lstStyle/>
          <a:p>
            <a:r>
              <a:rPr lang="en-US"/>
              <a:t>Triple Loss integration</a:t>
            </a:r>
          </a:p>
          <a:p>
            <a:pPr lvl="1"/>
            <a:r>
              <a:rPr lang="en-US"/>
              <a:t>Compare pairs and learn parameters of neural the network</a:t>
            </a:r>
          </a:p>
          <a:p>
            <a:pPr lvl="1"/>
            <a:r>
              <a:rPr lang="en-US"/>
              <a:t>Compute distance between anchor and positive (matching) </a:t>
            </a:r>
          </a:p>
          <a:p>
            <a:pPr lvl="1"/>
            <a:r>
              <a:rPr lang="en-US"/>
              <a:t>Computer distance between anchor and negative (non-matching)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B8F7A-C018-6A4E-9F07-54D29432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32" y="365125"/>
            <a:ext cx="5538055" cy="407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CDAD6-A8F9-D147-AED1-6EE560B4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99" y="4893140"/>
            <a:ext cx="3979333" cy="11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9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867E-8EB1-4345-AB77-329EFC4F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1"/>
            <a:ext cx="10515600" cy="1325563"/>
          </a:xfrm>
        </p:spPr>
        <p:txBody>
          <a:bodyPr/>
          <a:lstStyle/>
          <a:p>
            <a:r>
              <a:rPr lang="en-US"/>
              <a:t>System Architecture- Triplet Siamese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A2FC7-311B-3746-8351-BCF28CBF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60" y="1468581"/>
            <a:ext cx="8025580" cy="51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3C49-379E-A84F-BFCD-43A8A6CB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34" y="836180"/>
            <a:ext cx="5691909" cy="1325563"/>
          </a:xfrm>
        </p:spPr>
        <p:txBody>
          <a:bodyPr/>
          <a:lstStyle/>
          <a:p>
            <a:r>
              <a:rPr lang="en-US"/>
              <a:t>System Architecture-</a:t>
            </a:r>
            <a:br>
              <a:rPr lang="en-US"/>
            </a:br>
            <a:r>
              <a:rPr lang="en-US"/>
              <a:t>Downstream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4C1B-01DC-434C-8390-AFC51E42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566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E296-4652-4C47-9B33-1C15FE3E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420" y="600364"/>
            <a:ext cx="4865846" cy="604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9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CSC 215-01: ARTIFICIAL INTELLIGENCE FINAL PROJECT PRESENTATION  One Shot Learning for Acute Kidney Injury Prediction </vt:lpstr>
      <vt:lpstr>Agenda</vt:lpstr>
      <vt:lpstr>Problem Statement</vt:lpstr>
      <vt:lpstr>Introduction</vt:lpstr>
      <vt:lpstr>Related Work</vt:lpstr>
      <vt:lpstr>Background</vt:lpstr>
      <vt:lpstr>Background</vt:lpstr>
      <vt:lpstr>System Architecture- Triplet Siamese Model</vt:lpstr>
      <vt:lpstr>System Architecture- Downstream Classifier</vt:lpstr>
      <vt:lpstr>High-Level Design</vt:lpstr>
      <vt:lpstr>Detailed Design</vt:lpstr>
      <vt:lpstr>Triplet Generator</vt:lpstr>
      <vt:lpstr>Triplet Siamese Network</vt:lpstr>
      <vt:lpstr>Triplet Loss Function</vt:lpstr>
      <vt:lpstr>PowerPoint Presentation</vt:lpstr>
      <vt:lpstr>Methodology</vt:lpstr>
      <vt:lpstr>Methodology – Two Approaches</vt:lpstr>
      <vt:lpstr>PowerPoint Presentation</vt:lpstr>
      <vt:lpstr>PowerPoint Presentation</vt:lpstr>
      <vt:lpstr>Proposed System – Approach 1 Results</vt:lpstr>
      <vt:lpstr>Proposed System – Approach 1 Results</vt:lpstr>
      <vt:lpstr>Proposed System – Approach 1 ROC curve and Confusion matrix</vt:lpstr>
      <vt:lpstr>Proposed System – Approach 2 Results</vt:lpstr>
      <vt:lpstr>Proposed System – Approach 2 Results</vt:lpstr>
      <vt:lpstr>Proposed System – Approach 2 ROC curve and Confusion matrix</vt:lpstr>
      <vt:lpstr>Comparison of ML models vs Proposed AI ensemble</vt:lpstr>
      <vt:lpstr>Challenges and Takeaways</vt:lpstr>
      <vt:lpstr>Task Division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215-01: FINAL PROJECT PRESENTATION  One Shot Learning for Acute Kidney Injury Prediction </dc:title>
  <dc:creator>Onkar, Harshitha</dc:creator>
  <cp:revision>1</cp:revision>
  <dcterms:created xsi:type="dcterms:W3CDTF">2020-11-29T18:30:31Z</dcterms:created>
  <dcterms:modified xsi:type="dcterms:W3CDTF">2020-11-30T22:31:53Z</dcterms:modified>
</cp:coreProperties>
</file>